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95ACBB-AB26-4503-B107-D161729519E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AD5552B-9640-44F2-8E82-2CF00CF6BE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40" y="4500570"/>
            <a:ext cx="7772400" cy="1975104"/>
          </a:xfrm>
        </p:spPr>
        <p:txBody>
          <a:bodyPr/>
          <a:lstStyle/>
          <a:p>
            <a:r>
              <a:rPr lang="en-IN" sz="2800" dirty="0" smtClean="0"/>
              <a:t>Presented by</a:t>
            </a:r>
            <a:br>
              <a:rPr lang="en-IN" sz="2800" dirty="0" smtClean="0"/>
            </a:br>
            <a:r>
              <a:rPr lang="en-IN" sz="2800" dirty="0" smtClean="0"/>
              <a:t>Dr. </a:t>
            </a:r>
            <a:r>
              <a:rPr lang="en-IN" sz="2800" dirty="0" err="1" smtClean="0"/>
              <a:t>A.k</a:t>
            </a:r>
            <a:r>
              <a:rPr lang="en-IN" sz="2800" dirty="0" smtClean="0"/>
              <a:t>. JHA</a:t>
            </a:r>
            <a:br>
              <a:rPr lang="en-IN" sz="2800" dirty="0" smtClean="0"/>
            </a:br>
            <a:r>
              <a:rPr lang="en-IN" sz="2800" dirty="0" smtClean="0"/>
              <a:t>Head, department of </a:t>
            </a:r>
            <a:r>
              <a:rPr lang="en-IN" sz="2800" dirty="0" smtClean="0"/>
              <a:t>Management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7772400" cy="1508760"/>
          </a:xfrm>
        </p:spPr>
        <p:txBody>
          <a:bodyPr>
            <a:normAutofit/>
          </a:bodyPr>
          <a:lstStyle/>
          <a:p>
            <a:r>
              <a:rPr lang="en-IN" sz="5400" dirty="0" err="1" smtClean="0">
                <a:latin typeface="Times New Roman" pitchFamily="18" charset="0"/>
                <a:cs typeface="Times New Roman" pitchFamily="18" charset="0"/>
              </a:rPr>
              <a:t>Vivekanand</a:t>
            </a: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400" dirty="0" err="1" smtClean="0">
                <a:latin typeface="Times New Roman" pitchFamily="18" charset="0"/>
                <a:cs typeface="Times New Roman" pitchFamily="18" charset="0"/>
              </a:rPr>
              <a:t>mahavidyalya</a:t>
            </a:r>
            <a:endParaRPr lang="en-US" sz="5400" dirty="0"/>
          </a:p>
        </p:txBody>
      </p:sp>
      <p:pic>
        <p:nvPicPr>
          <p:cNvPr id="4" name="Picture 3" descr="vmv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14554"/>
            <a:ext cx="263842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619909" cy="4285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</TotalTime>
  <Words>4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Presented by Dr. A.k. JHA Head, department of Management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 Dr. A.k. JHA Head,department of Management </dc:title>
  <dc:creator>admin</dc:creator>
  <cp:lastModifiedBy>admin</cp:lastModifiedBy>
  <cp:revision>2</cp:revision>
  <dcterms:created xsi:type="dcterms:W3CDTF">2022-06-02T06:34:21Z</dcterms:created>
  <dcterms:modified xsi:type="dcterms:W3CDTF">2022-06-02T06:39:21Z</dcterms:modified>
</cp:coreProperties>
</file>