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A6830-769E-413D-9C55-2BEB8FF11A8A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071B34-276C-40D3-A897-48AD1CB9B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A6830-769E-413D-9C55-2BEB8FF11A8A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071B34-276C-40D3-A897-48AD1CB9B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A6830-769E-413D-9C55-2BEB8FF11A8A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071B34-276C-40D3-A897-48AD1CB9B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A6830-769E-413D-9C55-2BEB8FF11A8A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071B34-276C-40D3-A897-48AD1CB9BC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A6830-769E-413D-9C55-2BEB8FF11A8A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071B34-276C-40D3-A897-48AD1CB9BC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A6830-769E-413D-9C55-2BEB8FF11A8A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071B34-276C-40D3-A897-48AD1CB9BC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A6830-769E-413D-9C55-2BEB8FF11A8A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071B34-276C-40D3-A897-48AD1CB9B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A6830-769E-413D-9C55-2BEB8FF11A8A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071B34-276C-40D3-A897-48AD1CB9BC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A6830-769E-413D-9C55-2BEB8FF11A8A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071B34-276C-40D3-A897-48AD1CB9B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A6830-769E-413D-9C55-2BEB8FF11A8A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071B34-276C-40D3-A897-48AD1CB9B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A6830-769E-413D-9C55-2BEB8FF11A8A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071B34-276C-40D3-A897-48AD1CB9BC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A6830-769E-413D-9C55-2BEB8FF11A8A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0071B34-276C-40D3-A897-48AD1CB9B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6200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Presentation </a:t>
            </a:r>
            <a:b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on 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286000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Introduction of DBMS</a:t>
            </a:r>
            <a:endParaRPr 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67400" y="4227493"/>
            <a:ext cx="327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 pitchFamily="34" charset="0"/>
              </a:rPr>
              <a:t>BY : </a:t>
            </a:r>
          </a:p>
          <a:p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 pitchFamily="34" charset="0"/>
              </a:rPr>
              <a:t>NEHA SAHU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Rounded MT Bold" pitchFamily="34" charset="0"/>
            </a:endParaRPr>
          </a:p>
        </p:txBody>
      </p:sp>
      <p:pic>
        <p:nvPicPr>
          <p:cNvPr id="4098" name="Picture 2" descr="C:\Users\Neha\Downloads\databas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9516" y="3276600"/>
            <a:ext cx="1620684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003109"/>
            <a:ext cx="9144000" cy="539769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In this architecture the user can directly sit on the DBMS and uses it.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The 1-Tier architecture is used for development of the local application, where programmers can directly communicate with the database for the quick response.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A simple one tier architecture example would be anytime you install a database in your system and access it to practice SQL queries.</a:t>
            </a:r>
          </a:p>
          <a:p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1-Tier Architecture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7170" name="Picture 2" descr="C:\Users\Neha\Downloads\091318_0745_DBMSArchit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4513459"/>
            <a:ext cx="2590800" cy="20397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808037"/>
            <a:ext cx="9144000" cy="4525963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Calibri" pitchFamily="34" charset="0"/>
                <a:cs typeface="Calibri" pitchFamily="34" charset="0"/>
              </a:rPr>
              <a:t>A two-tier architecture is a database architecture where </a:t>
            </a:r>
          </a:p>
          <a:p>
            <a:r>
              <a:rPr lang="en-US" sz="2600" dirty="0" smtClean="0">
                <a:latin typeface="Calibri" pitchFamily="34" charset="0"/>
                <a:cs typeface="Calibri" pitchFamily="34" charset="0"/>
              </a:rPr>
              <a:t>1. Presentation layer runs on a client (PC, Mobile, Tablet, etc) </a:t>
            </a:r>
          </a:p>
          <a:p>
            <a:r>
              <a:rPr lang="en-US" sz="2600" dirty="0" smtClean="0">
                <a:latin typeface="Calibri" pitchFamily="34" charset="0"/>
                <a:cs typeface="Calibri" pitchFamily="34" charset="0"/>
              </a:rPr>
              <a:t>2. Data is stored on a Server.</a:t>
            </a:r>
          </a:p>
          <a:p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Eg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. A bank manager or cashier directly communicate with the server.</a:t>
            </a:r>
          </a:p>
          <a:p>
            <a:r>
              <a:rPr lang="en-US" sz="2600" dirty="0" smtClean="0">
                <a:latin typeface="Calibri" pitchFamily="34" charset="0"/>
                <a:cs typeface="Calibri" pitchFamily="34" charset="0"/>
              </a:rPr>
              <a:t>A ticket booker in railway station can directly communicate with the server</a:t>
            </a:r>
            <a:endParaRPr lang="en-US" sz="2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2-tier Architecture</a:t>
            </a:r>
            <a:endParaRPr lang="en-US" dirty="0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3517857"/>
            <a:ext cx="4114800" cy="326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990600"/>
            <a:ext cx="8839200" cy="5016691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  3-tier schema is an extension of the 2-tier         architecture. 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  3-tier architecture has following layers </a:t>
            </a:r>
          </a:p>
          <a:p>
            <a:pPr marL="624078" indent="-514350">
              <a:buAutoNum type="arabicPeriod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Presentation layer (your PC, Tablet, Mobile, etc.) </a:t>
            </a:r>
          </a:p>
          <a:p>
            <a:pPr marL="624078" indent="-514350">
              <a:buAutoNum type="arabicPeriod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Application layer / Business layer(server) </a:t>
            </a:r>
          </a:p>
          <a:p>
            <a:pPr marL="624078" indent="-514350">
              <a:buAutoNum type="arabicPeriod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Database Server</a:t>
            </a:r>
          </a:p>
          <a:p>
            <a:pPr marL="624078" indent="-514350"/>
            <a:r>
              <a:rPr lang="en-US" sz="2800" dirty="0" smtClean="0">
                <a:latin typeface="Calibri" pitchFamily="34" charset="0"/>
                <a:cs typeface="Calibri" pitchFamily="34" charset="0"/>
              </a:rPr>
              <a:t>The client does not directly communicate with the server instead it interacts with an application server which further communicates with the DBMS.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3-tier Architecture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382000" cy="5626291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Eg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. :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PhonePay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GooglePay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, IRCTC App where we can only interact with the business layer.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The application layer(business logic layer) also processes functional logic, constraint, and rules, all the queries before passing data to the user or down to the DBMS.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 Three tier architecture is the most popular DBMS architecture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810000"/>
            <a:ext cx="6119919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400800"/>
          </a:xfrm>
        </p:spPr>
        <p:txBody>
          <a:bodyPr>
            <a:normAutofit/>
          </a:bodyPr>
          <a:lstStyle/>
          <a:p>
            <a:pPr marL="624078" indent="-514350"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Enhance Scalability : Due to distributed deployment of application server, now individual connection need not to be made between client and server. So number of user can not effect the performance. </a:t>
            </a:r>
          </a:p>
          <a:p>
            <a:pPr marL="624078" indent="-514350"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Data integrity : Since there is a middle layer between client and DBMS , data corruption can be avoided / removed.</a:t>
            </a:r>
          </a:p>
          <a:p>
            <a:pPr marL="624078" indent="-514350"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Security : this type of model prevent direct interaction of the client with the server, thereby reducing access to unauthorized data. </a:t>
            </a:r>
          </a:p>
          <a:p>
            <a:pPr marL="624078" indent="-514350">
              <a:buNone/>
            </a:pP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    </a:t>
            </a: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Disadvantage :</a:t>
            </a:r>
            <a:endParaRPr lang="en-US" sz="2800" b="1" dirty="0" smtClean="0">
              <a:latin typeface="Calibri" pitchFamily="34" charset="0"/>
              <a:cs typeface="Calibri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Maintenance is high due to complex infrastructure.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Advantages of 3- tier </a:t>
            </a:r>
            <a:r>
              <a:rPr lang="en-US" dirty="0" err="1" smtClean="0"/>
              <a:t>Architechture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62200" y="2362200"/>
            <a:ext cx="6324600" cy="36450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Thankyou</a:t>
            </a:r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!!</a:t>
            </a:r>
            <a:endParaRPr lang="en-US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Data is defined as facts or figures, or information that's stored in or used by a computer.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Types of Data - Mainly 3 types of data is :</a:t>
            </a:r>
          </a:p>
          <a:p>
            <a:pPr marL="624078" indent="-514350">
              <a:buAutoNum type="arabicPeriod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Structured data</a:t>
            </a:r>
          </a:p>
          <a:p>
            <a:pPr marL="624078" indent="-514350">
              <a:buAutoNum type="arabicPeriod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Semi - structured data</a:t>
            </a:r>
          </a:p>
          <a:p>
            <a:pPr marL="624078" indent="-514350">
              <a:buAutoNum type="arabicPeriod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Unstructured data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data?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321491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Structured data is generally tabular data that is represented by columns and rows in a database.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Databases that hold tables in this form are called relational databases.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SQL (Structured Query Language) programming language used for structured data.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Example: 1. IRCTC (Indian Railway catering and tourism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corporation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2. University data.</a:t>
            </a: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Structured data :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8451" r="9860" b="4753"/>
          <a:stretch>
            <a:fillRect/>
          </a:stretch>
        </p:blipFill>
        <p:spPr bwMode="auto">
          <a:xfrm>
            <a:off x="4343400" y="3725917"/>
            <a:ext cx="4800600" cy="2979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98309"/>
            <a:ext cx="8686800" cy="5473891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Semi-structured data is information that doesn’t consist of Structured data (relational database) but still has some structure to it.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 good example of semi-structured data is HTML code, which doesn't restrict the amount of information you want to collect in a document, but still enforces hierarchy via semantic elements.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Another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Eg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 Email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Semi - structured data :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3300" y="4038600"/>
            <a:ext cx="54483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55637"/>
            <a:ext cx="9144000" cy="4525963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Unstructured data is information that either does not organize in a pre-defined manner or not have a pre-defined data model.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Unstructured information is a set of text, numbers, dates, and facts as well.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Videos, audio, and binary data files might not have a specific structure.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-76200"/>
            <a:ext cx="8229600" cy="1143000"/>
          </a:xfrm>
        </p:spPr>
        <p:txBody>
          <a:bodyPr/>
          <a:lstStyle/>
          <a:p>
            <a:r>
              <a:rPr lang="en-US" dirty="0" smtClean="0"/>
              <a:t>Unstructured data :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657600"/>
            <a:ext cx="712470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774509"/>
            <a:ext cx="8686800" cy="5550091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libri" pitchFamily="34" charset="0"/>
                <a:cs typeface="Calibri" pitchFamily="34" charset="0"/>
              </a:rPr>
              <a:t>In DBMS we mainly deal with the structured data i.e. RDBMS (Relational database management system)</a:t>
            </a:r>
          </a:p>
          <a:p>
            <a:r>
              <a:rPr lang="en-US" sz="3200" dirty="0" smtClean="0">
                <a:latin typeface="Calibri" pitchFamily="34" charset="0"/>
                <a:cs typeface="Calibri" pitchFamily="34" charset="0"/>
              </a:rPr>
              <a:t>Database is a collection of related data.</a:t>
            </a:r>
          </a:p>
          <a:p>
            <a:r>
              <a:rPr lang="en-US" sz="3200" dirty="0" smtClean="0">
                <a:latin typeface="Calibri" pitchFamily="34" charset="0"/>
                <a:cs typeface="Calibri" pitchFamily="34" charset="0"/>
              </a:rPr>
              <a:t>A database is an organized collection of data, so that it can be easily accessed and managed.</a:t>
            </a:r>
          </a:p>
          <a:p>
            <a:r>
              <a:rPr lang="en-US" sz="3200" dirty="0" smtClean="0">
                <a:latin typeface="Calibri" pitchFamily="34" charset="0"/>
                <a:cs typeface="Calibri" pitchFamily="34" charset="0"/>
              </a:rPr>
              <a:t>You can organize data into tables, rows, columns, and index it to make it easier to find relevant information.</a:t>
            </a:r>
          </a:p>
          <a:p>
            <a:endParaRPr lang="en-US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Introduction to DBMS :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774509"/>
            <a:ext cx="8991600" cy="532149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RDBMS stands for Relational Database Management Systems..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All modern database management systems like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MySQL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, SQL server,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MongoDB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,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MariaDB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, Oracle 10g Express , DB2 (Introduced by IBM).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SQL or Structured Query Language is used to operate on the data stored in a database. 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SQL depends on relational algebra and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tuple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relational calculus.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It is called Relational Data Base Management System (RDBMS) because it is based on relational model introduced by E.F.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Codd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RDBMS ?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838200"/>
            <a:ext cx="8382000" cy="5169091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The RDBMS database uses tables to store data. A table is a collection of related data entries and contains rows and columns to store data.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 table is the simplest example of data storage in RDBMS.</a:t>
            </a: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table?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102034"/>
            <a:ext cx="7543800" cy="2841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DBMS architecture depends upon how users are connected to the database to get their request done.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The client/server architecture consists of many PCs and a workstation which are connected via the network.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Types of DBMS Architecture :</a:t>
            </a:r>
          </a:p>
          <a:p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DBMS </a:t>
            </a:r>
            <a:r>
              <a:rPr lang="en-US" dirty="0" err="1" smtClean="0"/>
              <a:t>Architechture</a:t>
            </a:r>
            <a:r>
              <a:rPr lang="en-US" dirty="0" smtClean="0"/>
              <a:t> :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971800"/>
            <a:ext cx="5740717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132</TotalTime>
  <Words>501</Words>
  <Application>Microsoft Office PowerPoint</Application>
  <PresentationFormat>On-screen Show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A Presentation  on </vt:lpstr>
      <vt:lpstr>What is data?</vt:lpstr>
      <vt:lpstr>Structured data :</vt:lpstr>
      <vt:lpstr>Semi - structured data :</vt:lpstr>
      <vt:lpstr>Unstructured data :</vt:lpstr>
      <vt:lpstr>Introduction to DBMS :</vt:lpstr>
      <vt:lpstr>What is RDBMS ? </vt:lpstr>
      <vt:lpstr>What is table? </vt:lpstr>
      <vt:lpstr>DBMS Architechture :</vt:lpstr>
      <vt:lpstr>1-Tier Architecture </vt:lpstr>
      <vt:lpstr>2-tier Architecture</vt:lpstr>
      <vt:lpstr>3-tier Architecture</vt:lpstr>
      <vt:lpstr>Slide 13</vt:lpstr>
      <vt:lpstr>Advantages of 3- tier Architechture</vt:lpstr>
      <vt:lpstr>Slide 15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Presentation  on</dc:title>
  <dc:creator>Neha</dc:creator>
  <cp:lastModifiedBy>Neha</cp:lastModifiedBy>
  <cp:revision>15</cp:revision>
  <dcterms:created xsi:type="dcterms:W3CDTF">2021-09-14T05:07:30Z</dcterms:created>
  <dcterms:modified xsi:type="dcterms:W3CDTF">2021-11-13T04:03:44Z</dcterms:modified>
</cp:coreProperties>
</file>