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306F10-1B92-453B-90B6-69CB1589A829}" type="datetimeFigureOut">
              <a:rPr lang="en-US" smtClean="0"/>
              <a:pPr/>
              <a:t>12/4/2018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540BC1-0B67-4683-BB61-B305CBAA92A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ECONOMICS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PROF. GAYATHRI IYENGAR</a:t>
            </a:r>
          </a:p>
          <a:p>
            <a:r>
              <a:rPr lang="en-US" dirty="0" smtClean="0"/>
              <a:t>(Department of commerce)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CULTY\Desktop\is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714876" y="2000240"/>
            <a:ext cx="3781425" cy="3543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IN" dirty="0"/>
          </a:p>
        </p:txBody>
      </p:sp>
      <p:pic>
        <p:nvPicPr>
          <p:cNvPr id="1027" name="Picture 3" descr="C:\Users\FACULTY\Desktop\isoquant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85860"/>
            <a:ext cx="3357586" cy="4045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MINIMIZE COST OF PRODUCTION.</a:t>
            </a:r>
          </a:p>
          <a:p>
            <a:r>
              <a:rPr lang="en-US" dirty="0" smtClean="0"/>
              <a:t>IT ILLUSTRATE ALL POSSIBLE COMBINATION.</a:t>
            </a:r>
          </a:p>
          <a:p>
            <a:r>
              <a:rPr lang="en-US" dirty="0" smtClean="0"/>
              <a:t>TO DETERMINE PRODUCERS BUDGET LINE.</a:t>
            </a:r>
          </a:p>
          <a:p>
            <a:r>
              <a:rPr lang="en-US" dirty="0" smtClean="0"/>
              <a:t>HELPS IN FIRMS DECISION MAKING.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ACULTY\Desktop\thank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98978"/>
            <a:ext cx="8001056" cy="4430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OUTLINE</a:t>
            </a:r>
          </a:p>
          <a:p>
            <a:pPr>
              <a:buNone/>
            </a:pPr>
            <a:r>
              <a:rPr lang="en-US" sz="2800" dirty="0" smtClean="0"/>
              <a:t>1.MEANING</a:t>
            </a:r>
          </a:p>
          <a:p>
            <a:pPr>
              <a:buNone/>
            </a:pPr>
            <a:r>
              <a:rPr lang="en-US" sz="2800" dirty="0" smtClean="0"/>
              <a:t>2. DEFINITION</a:t>
            </a:r>
          </a:p>
          <a:p>
            <a:pPr>
              <a:buNone/>
            </a:pPr>
            <a:r>
              <a:rPr lang="en-US" sz="2800" dirty="0" smtClean="0"/>
              <a:t>3. PRINCIPLE OF MRTS</a:t>
            </a:r>
          </a:p>
          <a:p>
            <a:pPr>
              <a:buNone/>
            </a:pPr>
            <a:r>
              <a:rPr lang="en-US" sz="2800" dirty="0" smtClean="0"/>
              <a:t>4. SCHEDULE OF MRTS</a:t>
            </a:r>
          </a:p>
          <a:p>
            <a:pPr>
              <a:buNone/>
            </a:pPr>
            <a:r>
              <a:rPr lang="en-US" sz="2800" dirty="0" smtClean="0"/>
              <a:t>5. ASSUMPTION OF ISOQUANT</a:t>
            </a:r>
          </a:p>
          <a:p>
            <a:pPr>
              <a:buNone/>
            </a:pPr>
            <a:r>
              <a:rPr lang="en-US" sz="2800" dirty="0" smtClean="0"/>
              <a:t>6.SCHEDULE OF ISOQUANT</a:t>
            </a:r>
          </a:p>
          <a:p>
            <a:pPr>
              <a:buNone/>
            </a:pPr>
            <a:r>
              <a:rPr lang="en-US" sz="2800" dirty="0" smtClean="0"/>
              <a:t>7.PROPERTIES OF ISOQUANT</a:t>
            </a:r>
          </a:p>
          <a:p>
            <a:pPr>
              <a:buNone/>
            </a:pPr>
            <a:r>
              <a:rPr lang="en-US" sz="2800" dirty="0"/>
              <a:t>8</a:t>
            </a:r>
            <a:r>
              <a:rPr lang="en-US" sz="2800" dirty="0" smtClean="0"/>
              <a:t>. SIGNIFICANCE OF ISOQUANT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ISOQUANT=ISO PRODUCT CURVE</a:t>
            </a:r>
          </a:p>
          <a:p>
            <a:r>
              <a:rPr lang="en-US" dirty="0" smtClean="0"/>
              <a:t> COMBINATION OF TWO WORDS ISO=EQUAL QUANT =QUANTITY</a:t>
            </a:r>
          </a:p>
          <a:p>
            <a:r>
              <a:rPr lang="en-US" dirty="0" smtClean="0"/>
              <a:t>LOCUS OF THE POINT REPRESENTING VARIOUS COMBINATION </a:t>
            </a:r>
          </a:p>
          <a:p>
            <a:r>
              <a:rPr lang="en-US" dirty="0" smtClean="0"/>
              <a:t>COMBINATION= TWO INPUT (CAPITAL, LABOUR)</a:t>
            </a:r>
          </a:p>
          <a:p>
            <a:r>
              <a:rPr lang="en-US" dirty="0" smtClean="0"/>
              <a:t>ONE FACTOR ↓ ANOTHER ↑ OUTPUT →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Isoproduct</a:t>
            </a:r>
            <a:r>
              <a:rPr lang="en-US" dirty="0" smtClean="0"/>
              <a:t> curve represents all possible combinations of two factor that will give the same total product”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KEIRSTEAD</a:t>
            </a:r>
          </a:p>
          <a:p>
            <a:pPr>
              <a:buNone/>
            </a:pPr>
            <a:r>
              <a:rPr lang="en-US" dirty="0" smtClean="0"/>
              <a:t>In short we can say that an isoquant is a curve on which the various combinations of </a:t>
            </a:r>
            <a:r>
              <a:rPr lang="en-US" dirty="0" err="1" smtClean="0"/>
              <a:t>labour</a:t>
            </a:r>
            <a:r>
              <a:rPr lang="en-US" dirty="0" smtClean="0"/>
              <a:t> and capital show the same output.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form- Marginal rate of technical substitution</a:t>
            </a:r>
          </a:p>
          <a:p>
            <a:r>
              <a:rPr lang="en-US" dirty="0" smtClean="0"/>
              <a:t>It indicates the rate at which factor can be substituted.</a:t>
            </a:r>
          </a:p>
          <a:p>
            <a:r>
              <a:rPr lang="en-US" dirty="0" smtClean="0"/>
              <a:t>Substitution– “as the resources are limited and wants are unlimited”.</a:t>
            </a:r>
          </a:p>
          <a:p>
            <a:r>
              <a:rPr lang="en-US" dirty="0" smtClean="0"/>
              <a:t>Substitution leads the same yield.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MRTS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r>
                        <a:rPr lang="en-US" baseline="0" dirty="0" smtClean="0"/>
                        <a:t>  COMBINATION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LABOUR (X)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CAPITAL (Y)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MRTS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3:1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2:1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1:1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0108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MRTS SCHEDULE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two factor of production</a:t>
            </a:r>
          </a:p>
          <a:p>
            <a:r>
              <a:rPr lang="en-US" dirty="0" smtClean="0"/>
              <a:t>Substitution of factors</a:t>
            </a:r>
          </a:p>
          <a:p>
            <a:r>
              <a:rPr lang="en-US" dirty="0" smtClean="0"/>
              <a:t>Technology remains constant</a:t>
            </a:r>
          </a:p>
          <a:p>
            <a:r>
              <a:rPr lang="en-US" dirty="0" smtClean="0"/>
              <a:t>Factor of production can be divided into various proportions</a:t>
            </a:r>
          </a:p>
          <a:p>
            <a:r>
              <a:rPr lang="en-US" dirty="0" smtClean="0"/>
              <a:t>FOP’s can be used in most efficient use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 COMBINATION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LABOUR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CAPITAL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OF 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NEGATIVE SLOPE</a:t>
            </a:r>
          </a:p>
          <a:p>
            <a:r>
              <a:rPr lang="en-US" dirty="0" smtClean="0"/>
              <a:t>CONVEX TO ORIGIN</a:t>
            </a:r>
          </a:p>
          <a:p>
            <a:r>
              <a:rPr lang="en-US" dirty="0" smtClean="0"/>
              <a:t>NO ISOQUANT CAN INTERSECT EACH OTHER</a:t>
            </a:r>
          </a:p>
          <a:p>
            <a:r>
              <a:rPr lang="en-US" dirty="0" smtClean="0"/>
              <a:t>ISOQUANT LYING ABOVE REPRESENT HIGHER LEVEL</a:t>
            </a:r>
          </a:p>
          <a:p>
            <a:r>
              <a:rPr lang="en-US" dirty="0" smtClean="0"/>
              <a:t>NO ISOQUANT SHOULD BE PARALLEL</a:t>
            </a:r>
          </a:p>
          <a:p>
            <a:r>
              <a:rPr lang="en-US" dirty="0" smtClean="0"/>
              <a:t>ISOQUANT NEVER TOUCHES EITHER AXIS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ISOQUANT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289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BUSINESS ECONOMICS </vt:lpstr>
      <vt:lpstr>ISOQUANT</vt:lpstr>
      <vt:lpstr>MEANING OF ISOQUANT</vt:lpstr>
      <vt:lpstr>DEFINITION </vt:lpstr>
      <vt:lpstr>Principles of MRTS </vt:lpstr>
      <vt:lpstr>MRTS SCHEDULE </vt:lpstr>
      <vt:lpstr>Assumptions of isoquant</vt:lpstr>
      <vt:lpstr>SCHEDULE OF ISOQUANT</vt:lpstr>
      <vt:lpstr>PROPERTIES OF ISOQUANT</vt:lpstr>
      <vt:lpstr>GRAPHS</vt:lpstr>
      <vt:lpstr>SIGNIFICANCE OF ISOQUANT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ECONOMICS</dc:title>
  <dc:creator>FACULTY</dc:creator>
  <cp:lastModifiedBy>FACULTY</cp:lastModifiedBy>
  <cp:revision>12</cp:revision>
  <dcterms:created xsi:type="dcterms:W3CDTF">2018-12-03T07:24:29Z</dcterms:created>
  <dcterms:modified xsi:type="dcterms:W3CDTF">2018-12-04T06:59:53Z</dcterms:modified>
</cp:coreProperties>
</file>