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394" r:id="rId3"/>
    <p:sldId id="433" r:id="rId5"/>
    <p:sldId id="434" r:id="rId6"/>
    <p:sldId id="439" r:id="rId7"/>
    <p:sldId id="440" r:id="rId8"/>
    <p:sldId id="445" r:id="rId9"/>
    <p:sldId id="446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6" r:id="rId28"/>
    <p:sldId id="467" r:id="rId29"/>
    <p:sldId id="468" r:id="rId30"/>
  </p:sldIdLst>
  <p:sldSz cx="9144000" cy="6858000" type="screen4x3"/>
  <p:notesSz cx="7315200" cy="96012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54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defTabSz="967105">
              <a:defRPr sz="1300" smtClean="0"/>
            </a:lvl1pPr>
          </a:lstStyle>
          <a:p>
            <a:pPr marL="0" marR="0" lvl="0" indent="0" algn="l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algn="r" defTabSz="967105">
              <a:defRPr sz="1300" smtClean="0"/>
            </a:lvl1pPr>
          </a:lstStyle>
          <a:p>
            <a:pPr marL="0" marR="0" lvl="0" indent="0" algn="r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lstStyle>
            <a:lvl1pPr defTabSz="967105">
              <a:defRPr sz="1300" smtClean="0"/>
            </a:lvl1pPr>
          </a:lstStyle>
          <a:p>
            <a:pPr marL="0" marR="0" lvl="0" indent="0" algn="l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p>
            <a:pPr lvl="0" algn="r" defTabSz="967105" eaLnBrk="1" hangingPunct="1">
              <a:buNone/>
            </a:pPr>
            <a:fld id="{9A0DB2DC-4C9A-4742-B13C-FB6460FD3503}" type="slidenum">
              <a:rPr lang="en-US" sz="1300" dirty="0"/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defTabSz="967105">
              <a:defRPr sz="1300" smtClean="0"/>
            </a:lvl1pPr>
          </a:lstStyle>
          <a:p>
            <a:pPr marL="0" marR="0" lvl="0" indent="0" algn="l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algn="r" defTabSz="967105">
              <a:defRPr sz="1300" smtClean="0"/>
            </a:lvl1pPr>
          </a:lstStyle>
          <a:p>
            <a:pPr marL="0" marR="0" lvl="0" indent="0" algn="r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Rot="1" noTextEdi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lstStyle>
            <a:lvl1pPr defTabSz="967105">
              <a:defRPr sz="1300" smtClean="0"/>
            </a:lvl1pPr>
          </a:lstStyle>
          <a:p>
            <a:pPr marL="0" marR="0" lvl="0" indent="0" algn="l" defTabSz="96710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p>
            <a:pPr lvl="0" algn="r" defTabSz="967105" eaLnBrk="1" hangingPunct="1">
              <a:buNone/>
            </a:pPr>
            <a:fld id="{9A0DB2DC-4C9A-4742-B13C-FB6460FD3503}" type="slidenum">
              <a:rPr lang="en-US" sz="1300" dirty="0"/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072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993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096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198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301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403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505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608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710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813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4915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174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017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120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222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325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427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529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632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5734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277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379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481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584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686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789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7"/>
          <p:cNvSpPr txBox="1">
            <a:spLocks noGrp="1"/>
          </p:cNvSpPr>
          <p:nvPr>
            <p:ph type="sldNum" sz="quarter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</a:ln>
        </p:spPr>
        <p:txBody>
          <a:bodyPr lIns="96661" tIns="48331" rIns="96661" bIns="48331" anchor="b" anchorCtr="0"/>
          <a:p>
            <a:pPr lvl="0" algn="r" defTabSz="967105" eaLnBrk="1" hangingPunct="1"/>
            <a:fld id="{9A0DB2DC-4C9A-4742-B13C-FB6460FD3503}" type="slidenum">
              <a:rPr lang="en-US" sz="1300" dirty="0"/>
            </a:fld>
            <a:endParaRPr lang="en-US" sz="1300" dirty="0"/>
          </a:p>
        </p:txBody>
      </p:sp>
      <p:sp>
        <p:nvSpPr>
          <p:cNvPr id="3891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</p:spPr>
        <p:txBody>
          <a:bodyPr wrap="square" lIns="96661" tIns="48331" rIns="96661" bIns="48331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458DF8-6A91-4540-8321-4E07688DDA97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15-211 Fall '97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1" Type="http://schemas.openxmlformats.org/officeDocument/2006/relationships/notesSlide" Target="../notesSlides/notesSlide10.xml"/><Relationship Id="rId30" Type="http://schemas.openxmlformats.org/officeDocument/2006/relationships/slideLayout" Target="../slideLayouts/slideLayout6.xml"/><Relationship Id="rId3" Type="http://schemas.openxmlformats.org/officeDocument/2006/relationships/tags" Target="../tags/tag47.xml"/><Relationship Id="rId29" Type="http://schemas.openxmlformats.org/officeDocument/2006/relationships/tags" Target="../tags/tag73.xml"/><Relationship Id="rId28" Type="http://schemas.openxmlformats.org/officeDocument/2006/relationships/tags" Target="../tags/tag72.xml"/><Relationship Id="rId27" Type="http://schemas.openxmlformats.org/officeDocument/2006/relationships/tags" Target="../tags/tag71.xml"/><Relationship Id="rId26" Type="http://schemas.openxmlformats.org/officeDocument/2006/relationships/tags" Target="../tags/tag70.xml"/><Relationship Id="rId25" Type="http://schemas.openxmlformats.org/officeDocument/2006/relationships/tags" Target="../tags/tag69.xml"/><Relationship Id="rId24" Type="http://schemas.openxmlformats.org/officeDocument/2006/relationships/tags" Target="../tags/tag68.xml"/><Relationship Id="rId23" Type="http://schemas.openxmlformats.org/officeDocument/2006/relationships/tags" Target="../tags/tag67.xml"/><Relationship Id="rId22" Type="http://schemas.openxmlformats.org/officeDocument/2006/relationships/tags" Target="../tags/tag66.xml"/><Relationship Id="rId21" Type="http://schemas.openxmlformats.org/officeDocument/2006/relationships/tags" Target="../tags/tag65.xml"/><Relationship Id="rId20" Type="http://schemas.openxmlformats.org/officeDocument/2006/relationships/tags" Target="../tags/tag64.xml"/><Relationship Id="rId2" Type="http://schemas.openxmlformats.org/officeDocument/2006/relationships/tags" Target="../tags/tag46.xml"/><Relationship Id="rId19" Type="http://schemas.openxmlformats.org/officeDocument/2006/relationships/tags" Target="../tags/tag63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tags" Target="../tags/tag45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3" Type="http://schemas.openxmlformats.org/officeDocument/2006/relationships/notesSlide" Target="../notesSlides/notesSlide14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101.xml"/><Relationship Id="rId20" Type="http://schemas.openxmlformats.org/officeDocument/2006/relationships/tags" Target="../tags/tag100.xml"/><Relationship Id="rId2" Type="http://schemas.openxmlformats.org/officeDocument/2006/relationships/tags" Target="../tags/tag82.xml"/><Relationship Id="rId19" Type="http://schemas.openxmlformats.org/officeDocument/2006/relationships/tags" Target="../tags/tag99.xml"/><Relationship Id="rId18" Type="http://schemas.openxmlformats.org/officeDocument/2006/relationships/tags" Target="../tags/tag98.xml"/><Relationship Id="rId17" Type="http://schemas.openxmlformats.org/officeDocument/2006/relationships/tags" Target="../tags/tag97.xml"/><Relationship Id="rId16" Type="http://schemas.openxmlformats.org/officeDocument/2006/relationships/tags" Target="../tags/tag96.xml"/><Relationship Id="rId15" Type="http://schemas.openxmlformats.org/officeDocument/2006/relationships/tags" Target="../tags/tag95.xml"/><Relationship Id="rId14" Type="http://schemas.openxmlformats.org/officeDocument/2006/relationships/tags" Target="../tags/tag94.xml"/><Relationship Id="rId13" Type="http://schemas.openxmlformats.org/officeDocument/2006/relationships/tags" Target="../tags/tag93.xml"/><Relationship Id="rId12" Type="http://schemas.openxmlformats.org/officeDocument/2006/relationships/tags" Target="../tags/tag92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tags" Target="../tags/tag8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3" Type="http://schemas.openxmlformats.org/officeDocument/2006/relationships/notesSlide" Target="../notesSlides/notesSlide16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124.xml"/><Relationship Id="rId20" Type="http://schemas.openxmlformats.org/officeDocument/2006/relationships/tags" Target="../tags/tag123.xml"/><Relationship Id="rId2" Type="http://schemas.openxmlformats.org/officeDocument/2006/relationships/tags" Target="../tags/tag105.xml"/><Relationship Id="rId19" Type="http://schemas.openxmlformats.org/officeDocument/2006/relationships/tags" Target="../tags/tag122.xml"/><Relationship Id="rId18" Type="http://schemas.openxmlformats.org/officeDocument/2006/relationships/tags" Target="../tags/tag121.xml"/><Relationship Id="rId17" Type="http://schemas.openxmlformats.org/officeDocument/2006/relationships/tags" Target="../tags/tag120.xml"/><Relationship Id="rId16" Type="http://schemas.openxmlformats.org/officeDocument/2006/relationships/tags" Target="../tags/tag119.xml"/><Relationship Id="rId15" Type="http://schemas.openxmlformats.org/officeDocument/2006/relationships/tags" Target="../tags/tag118.xml"/><Relationship Id="rId14" Type="http://schemas.openxmlformats.org/officeDocument/2006/relationships/tags" Target="../tags/tag117.xml"/><Relationship Id="rId13" Type="http://schemas.openxmlformats.org/officeDocument/2006/relationships/tags" Target="../tags/tag116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tags" Target="../tags/tag104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tags" Target="../tags/tag134.xml"/><Relationship Id="rId7" Type="http://schemas.openxmlformats.org/officeDocument/2006/relationships/tags" Target="../tags/tag13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4" Type="http://schemas.openxmlformats.org/officeDocument/2006/relationships/notesSlide" Target="../notesSlides/notesSlide18.xml"/><Relationship Id="rId33" Type="http://schemas.openxmlformats.org/officeDocument/2006/relationships/slideLayout" Target="../slideLayouts/slideLayout2.xml"/><Relationship Id="rId32" Type="http://schemas.openxmlformats.org/officeDocument/2006/relationships/tags" Target="../tags/tag158.xml"/><Relationship Id="rId31" Type="http://schemas.openxmlformats.org/officeDocument/2006/relationships/tags" Target="../tags/tag157.xml"/><Relationship Id="rId30" Type="http://schemas.openxmlformats.org/officeDocument/2006/relationships/tags" Target="../tags/tag156.xml"/><Relationship Id="rId3" Type="http://schemas.openxmlformats.org/officeDocument/2006/relationships/tags" Target="../tags/tag129.xml"/><Relationship Id="rId29" Type="http://schemas.openxmlformats.org/officeDocument/2006/relationships/tags" Target="../tags/tag155.xml"/><Relationship Id="rId28" Type="http://schemas.openxmlformats.org/officeDocument/2006/relationships/tags" Target="../tags/tag154.xml"/><Relationship Id="rId27" Type="http://schemas.openxmlformats.org/officeDocument/2006/relationships/tags" Target="../tags/tag153.xml"/><Relationship Id="rId26" Type="http://schemas.openxmlformats.org/officeDocument/2006/relationships/tags" Target="../tags/tag152.xml"/><Relationship Id="rId25" Type="http://schemas.openxmlformats.org/officeDocument/2006/relationships/tags" Target="../tags/tag151.xml"/><Relationship Id="rId24" Type="http://schemas.openxmlformats.org/officeDocument/2006/relationships/tags" Target="../tags/tag150.xml"/><Relationship Id="rId23" Type="http://schemas.openxmlformats.org/officeDocument/2006/relationships/tags" Target="../tags/tag149.xml"/><Relationship Id="rId22" Type="http://schemas.openxmlformats.org/officeDocument/2006/relationships/tags" Target="../tags/tag148.xml"/><Relationship Id="rId21" Type="http://schemas.openxmlformats.org/officeDocument/2006/relationships/tags" Target="../tags/tag147.xml"/><Relationship Id="rId20" Type="http://schemas.openxmlformats.org/officeDocument/2006/relationships/tags" Target="../tags/tag146.xml"/><Relationship Id="rId2" Type="http://schemas.openxmlformats.org/officeDocument/2006/relationships/tags" Target="../tags/tag128.xml"/><Relationship Id="rId19" Type="http://schemas.openxmlformats.org/officeDocument/2006/relationships/tags" Target="../tags/tag145.xml"/><Relationship Id="rId18" Type="http://schemas.openxmlformats.org/officeDocument/2006/relationships/tags" Target="../tags/tag144.xml"/><Relationship Id="rId17" Type="http://schemas.openxmlformats.org/officeDocument/2006/relationships/tags" Target="../tags/tag143.xml"/><Relationship Id="rId16" Type="http://schemas.openxmlformats.org/officeDocument/2006/relationships/tags" Target="../tags/tag142.xml"/><Relationship Id="rId15" Type="http://schemas.openxmlformats.org/officeDocument/2006/relationships/tags" Target="../tags/tag141.xml"/><Relationship Id="rId14" Type="http://schemas.openxmlformats.org/officeDocument/2006/relationships/tags" Target="../tags/tag140.xml"/><Relationship Id="rId13" Type="http://schemas.openxmlformats.org/officeDocument/2006/relationships/tags" Target="../tags/tag139.xml"/><Relationship Id="rId12" Type="http://schemas.openxmlformats.org/officeDocument/2006/relationships/tags" Target="../tags/tag138.xml"/><Relationship Id="rId11" Type="http://schemas.openxmlformats.org/officeDocument/2006/relationships/tags" Target="../tags/tag137.xml"/><Relationship Id="rId10" Type="http://schemas.openxmlformats.org/officeDocument/2006/relationships/tags" Target="../tags/tag136.xml"/><Relationship Id="rId1" Type="http://schemas.openxmlformats.org/officeDocument/2006/relationships/tags" Target="../tags/tag12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tags" Target="../tags/tag166.xml"/><Relationship Id="rId7" Type="http://schemas.openxmlformats.org/officeDocument/2006/relationships/tags" Target="../tags/tag165.xml"/><Relationship Id="rId6" Type="http://schemas.openxmlformats.org/officeDocument/2006/relationships/tags" Target="../tags/tag164.xml"/><Relationship Id="rId5" Type="http://schemas.openxmlformats.org/officeDocument/2006/relationships/tags" Target="../tags/tag163.xml"/><Relationship Id="rId4" Type="http://schemas.openxmlformats.org/officeDocument/2006/relationships/tags" Target="../tags/tag162.xml"/><Relationship Id="rId33" Type="http://schemas.openxmlformats.org/officeDocument/2006/relationships/notesSlide" Target="../notesSlides/notesSlide19.xml"/><Relationship Id="rId32" Type="http://schemas.openxmlformats.org/officeDocument/2006/relationships/slideLayout" Target="../slideLayouts/slideLayout2.xml"/><Relationship Id="rId31" Type="http://schemas.openxmlformats.org/officeDocument/2006/relationships/tags" Target="../tags/tag189.xml"/><Relationship Id="rId30" Type="http://schemas.openxmlformats.org/officeDocument/2006/relationships/tags" Target="../tags/tag188.xml"/><Relationship Id="rId3" Type="http://schemas.openxmlformats.org/officeDocument/2006/relationships/tags" Target="../tags/tag161.xml"/><Relationship Id="rId29" Type="http://schemas.openxmlformats.org/officeDocument/2006/relationships/tags" Target="../tags/tag187.xml"/><Relationship Id="rId28" Type="http://schemas.openxmlformats.org/officeDocument/2006/relationships/tags" Target="../tags/tag186.xml"/><Relationship Id="rId27" Type="http://schemas.openxmlformats.org/officeDocument/2006/relationships/tags" Target="../tags/tag185.xml"/><Relationship Id="rId26" Type="http://schemas.openxmlformats.org/officeDocument/2006/relationships/tags" Target="../tags/tag184.xml"/><Relationship Id="rId25" Type="http://schemas.openxmlformats.org/officeDocument/2006/relationships/tags" Target="../tags/tag183.xml"/><Relationship Id="rId24" Type="http://schemas.openxmlformats.org/officeDocument/2006/relationships/tags" Target="../tags/tag182.xml"/><Relationship Id="rId23" Type="http://schemas.openxmlformats.org/officeDocument/2006/relationships/tags" Target="../tags/tag181.xml"/><Relationship Id="rId22" Type="http://schemas.openxmlformats.org/officeDocument/2006/relationships/tags" Target="../tags/tag180.xml"/><Relationship Id="rId21" Type="http://schemas.openxmlformats.org/officeDocument/2006/relationships/tags" Target="../tags/tag179.xml"/><Relationship Id="rId20" Type="http://schemas.openxmlformats.org/officeDocument/2006/relationships/tags" Target="../tags/tag178.xml"/><Relationship Id="rId2" Type="http://schemas.openxmlformats.org/officeDocument/2006/relationships/tags" Target="../tags/tag160.xml"/><Relationship Id="rId19" Type="http://schemas.openxmlformats.org/officeDocument/2006/relationships/tags" Target="../tags/tag177.xml"/><Relationship Id="rId18" Type="http://schemas.openxmlformats.org/officeDocument/2006/relationships/tags" Target="../tags/tag176.xml"/><Relationship Id="rId17" Type="http://schemas.openxmlformats.org/officeDocument/2006/relationships/tags" Target="../tags/tag175.xml"/><Relationship Id="rId16" Type="http://schemas.openxmlformats.org/officeDocument/2006/relationships/tags" Target="../tags/tag174.xml"/><Relationship Id="rId15" Type="http://schemas.openxmlformats.org/officeDocument/2006/relationships/tags" Target="../tags/tag173.xml"/><Relationship Id="rId14" Type="http://schemas.openxmlformats.org/officeDocument/2006/relationships/tags" Target="../tags/tag172.xml"/><Relationship Id="rId13" Type="http://schemas.openxmlformats.org/officeDocument/2006/relationships/tags" Target="../tags/tag171.xml"/><Relationship Id="rId12" Type="http://schemas.openxmlformats.org/officeDocument/2006/relationships/tags" Target="../tags/tag170.xml"/><Relationship Id="rId11" Type="http://schemas.openxmlformats.org/officeDocument/2006/relationships/tags" Target="../tags/tag169.xml"/><Relationship Id="rId10" Type="http://schemas.openxmlformats.org/officeDocument/2006/relationships/tags" Target="../tags/tag168.xml"/><Relationship Id="rId1" Type="http://schemas.openxmlformats.org/officeDocument/2006/relationships/tags" Target="../tags/tag159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00.xml"/><Relationship Id="rId8" Type="http://schemas.openxmlformats.org/officeDocument/2006/relationships/tags" Target="../tags/tag199.xml"/><Relationship Id="rId7" Type="http://schemas.openxmlformats.org/officeDocument/2006/relationships/tags" Target="../tags/tag198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4" Type="http://schemas.openxmlformats.org/officeDocument/2006/relationships/notesSlide" Target="../notesSlides/notesSlide21.xml"/><Relationship Id="rId33" Type="http://schemas.openxmlformats.org/officeDocument/2006/relationships/slideLayout" Target="../slideLayouts/slideLayout2.xml"/><Relationship Id="rId32" Type="http://schemas.openxmlformats.org/officeDocument/2006/relationships/tags" Target="../tags/tag223.xml"/><Relationship Id="rId31" Type="http://schemas.openxmlformats.org/officeDocument/2006/relationships/tags" Target="../tags/tag222.xml"/><Relationship Id="rId30" Type="http://schemas.openxmlformats.org/officeDocument/2006/relationships/tags" Target="../tags/tag221.xml"/><Relationship Id="rId3" Type="http://schemas.openxmlformats.org/officeDocument/2006/relationships/tags" Target="../tags/tag194.xml"/><Relationship Id="rId29" Type="http://schemas.openxmlformats.org/officeDocument/2006/relationships/tags" Target="../tags/tag220.xml"/><Relationship Id="rId28" Type="http://schemas.openxmlformats.org/officeDocument/2006/relationships/tags" Target="../tags/tag219.xml"/><Relationship Id="rId27" Type="http://schemas.openxmlformats.org/officeDocument/2006/relationships/tags" Target="../tags/tag218.xml"/><Relationship Id="rId26" Type="http://schemas.openxmlformats.org/officeDocument/2006/relationships/tags" Target="../tags/tag217.xml"/><Relationship Id="rId25" Type="http://schemas.openxmlformats.org/officeDocument/2006/relationships/tags" Target="../tags/tag216.xml"/><Relationship Id="rId24" Type="http://schemas.openxmlformats.org/officeDocument/2006/relationships/tags" Target="../tags/tag215.xml"/><Relationship Id="rId23" Type="http://schemas.openxmlformats.org/officeDocument/2006/relationships/tags" Target="../tags/tag214.xml"/><Relationship Id="rId22" Type="http://schemas.openxmlformats.org/officeDocument/2006/relationships/tags" Target="../tags/tag213.xml"/><Relationship Id="rId21" Type="http://schemas.openxmlformats.org/officeDocument/2006/relationships/tags" Target="../tags/tag212.xml"/><Relationship Id="rId20" Type="http://schemas.openxmlformats.org/officeDocument/2006/relationships/tags" Target="../tags/tag211.xml"/><Relationship Id="rId2" Type="http://schemas.openxmlformats.org/officeDocument/2006/relationships/tags" Target="../tags/tag193.xml"/><Relationship Id="rId19" Type="http://schemas.openxmlformats.org/officeDocument/2006/relationships/tags" Target="../tags/tag210.xml"/><Relationship Id="rId18" Type="http://schemas.openxmlformats.org/officeDocument/2006/relationships/tags" Target="../tags/tag209.xml"/><Relationship Id="rId17" Type="http://schemas.openxmlformats.org/officeDocument/2006/relationships/tags" Target="../tags/tag208.xml"/><Relationship Id="rId16" Type="http://schemas.openxmlformats.org/officeDocument/2006/relationships/tags" Target="../tags/tag207.xml"/><Relationship Id="rId15" Type="http://schemas.openxmlformats.org/officeDocument/2006/relationships/tags" Target="../tags/tag206.xml"/><Relationship Id="rId14" Type="http://schemas.openxmlformats.org/officeDocument/2006/relationships/tags" Target="../tags/tag205.xml"/><Relationship Id="rId13" Type="http://schemas.openxmlformats.org/officeDocument/2006/relationships/tags" Target="../tags/tag204.xml"/><Relationship Id="rId12" Type="http://schemas.openxmlformats.org/officeDocument/2006/relationships/tags" Target="../tags/tag203.xml"/><Relationship Id="rId11" Type="http://schemas.openxmlformats.org/officeDocument/2006/relationships/tags" Target="../tags/tag202.xml"/><Relationship Id="rId10" Type="http://schemas.openxmlformats.org/officeDocument/2006/relationships/tags" Target="../tags/tag201.xml"/><Relationship Id="rId1" Type="http://schemas.openxmlformats.org/officeDocument/2006/relationships/tags" Target="../tags/tag192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232.xml"/><Relationship Id="rId8" Type="http://schemas.openxmlformats.org/officeDocument/2006/relationships/tags" Target="../tags/tag231.xml"/><Relationship Id="rId7" Type="http://schemas.openxmlformats.org/officeDocument/2006/relationships/tags" Target="../tags/tag230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3" Type="http://schemas.openxmlformats.org/officeDocument/2006/relationships/notesSlide" Target="../notesSlides/notesSlide22.xml"/><Relationship Id="rId32" Type="http://schemas.openxmlformats.org/officeDocument/2006/relationships/slideLayout" Target="../slideLayouts/slideLayout2.xml"/><Relationship Id="rId31" Type="http://schemas.openxmlformats.org/officeDocument/2006/relationships/tags" Target="../tags/tag254.xml"/><Relationship Id="rId30" Type="http://schemas.openxmlformats.org/officeDocument/2006/relationships/tags" Target="../tags/tag253.xml"/><Relationship Id="rId3" Type="http://schemas.openxmlformats.org/officeDocument/2006/relationships/tags" Target="../tags/tag226.xml"/><Relationship Id="rId29" Type="http://schemas.openxmlformats.org/officeDocument/2006/relationships/tags" Target="../tags/tag252.xml"/><Relationship Id="rId28" Type="http://schemas.openxmlformats.org/officeDocument/2006/relationships/tags" Target="../tags/tag251.xml"/><Relationship Id="rId27" Type="http://schemas.openxmlformats.org/officeDocument/2006/relationships/tags" Target="../tags/tag250.xml"/><Relationship Id="rId26" Type="http://schemas.openxmlformats.org/officeDocument/2006/relationships/tags" Target="../tags/tag249.xml"/><Relationship Id="rId25" Type="http://schemas.openxmlformats.org/officeDocument/2006/relationships/tags" Target="../tags/tag248.xml"/><Relationship Id="rId24" Type="http://schemas.openxmlformats.org/officeDocument/2006/relationships/tags" Target="../tags/tag247.xml"/><Relationship Id="rId23" Type="http://schemas.openxmlformats.org/officeDocument/2006/relationships/tags" Target="../tags/tag246.xml"/><Relationship Id="rId22" Type="http://schemas.openxmlformats.org/officeDocument/2006/relationships/tags" Target="../tags/tag245.xml"/><Relationship Id="rId21" Type="http://schemas.openxmlformats.org/officeDocument/2006/relationships/tags" Target="../tags/tag244.xml"/><Relationship Id="rId20" Type="http://schemas.openxmlformats.org/officeDocument/2006/relationships/tags" Target="../tags/tag243.xml"/><Relationship Id="rId2" Type="http://schemas.openxmlformats.org/officeDocument/2006/relationships/tags" Target="../tags/tag225.xml"/><Relationship Id="rId19" Type="http://schemas.openxmlformats.org/officeDocument/2006/relationships/tags" Target="../tags/tag242.xml"/><Relationship Id="rId18" Type="http://schemas.openxmlformats.org/officeDocument/2006/relationships/tags" Target="../tags/tag241.xml"/><Relationship Id="rId17" Type="http://schemas.openxmlformats.org/officeDocument/2006/relationships/tags" Target="../tags/tag240.xml"/><Relationship Id="rId16" Type="http://schemas.openxmlformats.org/officeDocument/2006/relationships/tags" Target="../tags/tag239.xml"/><Relationship Id="rId15" Type="http://schemas.openxmlformats.org/officeDocument/2006/relationships/tags" Target="../tags/tag238.xml"/><Relationship Id="rId14" Type="http://schemas.openxmlformats.org/officeDocument/2006/relationships/tags" Target="../tags/tag237.xml"/><Relationship Id="rId13" Type="http://schemas.openxmlformats.org/officeDocument/2006/relationships/tags" Target="../tags/tag236.xml"/><Relationship Id="rId12" Type="http://schemas.openxmlformats.org/officeDocument/2006/relationships/tags" Target="../tags/tag235.xml"/><Relationship Id="rId11" Type="http://schemas.openxmlformats.org/officeDocument/2006/relationships/tags" Target="../tags/tag234.xml"/><Relationship Id="rId10" Type="http://schemas.openxmlformats.org/officeDocument/2006/relationships/tags" Target="../tags/tag233.xml"/><Relationship Id="rId1" Type="http://schemas.openxmlformats.org/officeDocument/2006/relationships/tags" Target="../tags/tag224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tags" Target="../tags/tag269.xml"/><Relationship Id="rId8" Type="http://schemas.openxmlformats.org/officeDocument/2006/relationships/tags" Target="../tags/tag268.xml"/><Relationship Id="rId7" Type="http://schemas.openxmlformats.org/officeDocument/2006/relationships/tags" Target="../tags/tag267.xml"/><Relationship Id="rId6" Type="http://schemas.openxmlformats.org/officeDocument/2006/relationships/tags" Target="../tags/tag266.xml"/><Relationship Id="rId5" Type="http://schemas.openxmlformats.org/officeDocument/2006/relationships/tags" Target="../tags/tag265.xml"/><Relationship Id="rId4" Type="http://schemas.openxmlformats.org/officeDocument/2006/relationships/tags" Target="../tags/tag264.xml"/><Relationship Id="rId3" Type="http://schemas.openxmlformats.org/officeDocument/2006/relationships/tags" Target="../tags/tag263.xml"/><Relationship Id="rId25" Type="http://schemas.openxmlformats.org/officeDocument/2006/relationships/notesSlide" Target="../notesSlides/notesSlide26.xml"/><Relationship Id="rId24" Type="http://schemas.openxmlformats.org/officeDocument/2006/relationships/slideLayout" Target="../slideLayouts/slideLayout6.xml"/><Relationship Id="rId23" Type="http://schemas.openxmlformats.org/officeDocument/2006/relationships/tags" Target="../tags/tag283.xml"/><Relationship Id="rId22" Type="http://schemas.openxmlformats.org/officeDocument/2006/relationships/tags" Target="../tags/tag282.xml"/><Relationship Id="rId21" Type="http://schemas.openxmlformats.org/officeDocument/2006/relationships/tags" Target="../tags/tag281.xml"/><Relationship Id="rId20" Type="http://schemas.openxmlformats.org/officeDocument/2006/relationships/tags" Target="../tags/tag280.xml"/><Relationship Id="rId2" Type="http://schemas.openxmlformats.org/officeDocument/2006/relationships/tags" Target="../tags/tag262.xml"/><Relationship Id="rId19" Type="http://schemas.openxmlformats.org/officeDocument/2006/relationships/tags" Target="../tags/tag279.xml"/><Relationship Id="rId18" Type="http://schemas.openxmlformats.org/officeDocument/2006/relationships/tags" Target="../tags/tag278.xml"/><Relationship Id="rId17" Type="http://schemas.openxmlformats.org/officeDocument/2006/relationships/tags" Target="../tags/tag277.xml"/><Relationship Id="rId16" Type="http://schemas.openxmlformats.org/officeDocument/2006/relationships/tags" Target="../tags/tag276.xml"/><Relationship Id="rId15" Type="http://schemas.openxmlformats.org/officeDocument/2006/relationships/tags" Target="../tags/tag275.xml"/><Relationship Id="rId14" Type="http://schemas.openxmlformats.org/officeDocument/2006/relationships/tags" Target="../tags/tag274.xml"/><Relationship Id="rId13" Type="http://schemas.openxmlformats.org/officeDocument/2006/relationships/tags" Target="../tags/tag273.xml"/><Relationship Id="rId12" Type="http://schemas.openxmlformats.org/officeDocument/2006/relationships/tags" Target="../tags/tag272.xml"/><Relationship Id="rId11" Type="http://schemas.openxmlformats.org/officeDocument/2006/relationships/tags" Target="../tags/tag271.xml"/><Relationship Id="rId10" Type="http://schemas.openxmlformats.org/officeDocument/2006/relationships/tags" Target="../tags/tag270.xml"/><Relationship Id="rId1" Type="http://schemas.openxmlformats.org/officeDocument/2006/relationships/tags" Target="../tags/tag261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5.xml"/><Relationship Id="rId1" Type="http://schemas.openxmlformats.org/officeDocument/2006/relationships/tags" Target="../tags/tag28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1" Type="http://schemas.openxmlformats.org/officeDocument/2006/relationships/notesSlide" Target="../notesSlides/notesSlide6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2" Type="http://schemas.openxmlformats.org/officeDocument/2006/relationships/notesSlide" Target="../notesSlides/notesSlide7.xml"/><Relationship Id="rId21" Type="http://schemas.openxmlformats.org/officeDocument/2006/relationships/slideLayout" Target="../slideLayouts/slideLayout6.xml"/><Relationship Id="rId20" Type="http://schemas.openxmlformats.org/officeDocument/2006/relationships/tags" Target="../tags/tag40.xml"/><Relationship Id="rId2" Type="http://schemas.openxmlformats.org/officeDocument/2006/relationships/tags" Target="../tags/tag22.xml"/><Relationship Id="rId19" Type="http://schemas.openxmlformats.org/officeDocument/2006/relationships/tags" Target="../tags/tag39.xml"/><Relationship Id="rId18" Type="http://schemas.openxmlformats.org/officeDocument/2006/relationships/tags" Target="../tags/tag38.xml"/><Relationship Id="rId17" Type="http://schemas.openxmlformats.org/officeDocument/2006/relationships/tags" Target="../tags/tag37.xml"/><Relationship Id="rId16" Type="http://schemas.openxmlformats.org/officeDocument/2006/relationships/tags" Target="../tags/tag36.xml"/><Relationship Id="rId15" Type="http://schemas.openxmlformats.org/officeDocument/2006/relationships/tags" Target="../tags/tag35.xml"/><Relationship Id="rId14" Type="http://schemas.openxmlformats.org/officeDocument/2006/relationships/tags" Target="../tags/tag34.xml"/><Relationship Id="rId13" Type="http://schemas.openxmlformats.org/officeDocument/2006/relationships/tags" Target="../tags/tag33.xml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tags" Target="../tags/tag30.xml"/><Relationship Id="rId1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051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052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609600"/>
            <a:ext cx="7772400" cy="1470025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sz="5400" b="1" dirty="0">
                <a:solidFill>
                  <a:srgbClr val="3333CC"/>
                </a:solidFill>
              </a:rPr>
              <a:t>Balanced Trees</a:t>
            </a:r>
            <a:endParaRPr sz="5400" b="1" dirty="0">
              <a:solidFill>
                <a:srgbClr val="3333CC"/>
              </a:solidFill>
            </a:endParaRPr>
          </a:p>
        </p:txBody>
      </p:sp>
      <p:sp>
        <p:nvSpPr>
          <p:cNvPr id="2054" name="Rectangle 4"/>
          <p:cNvSpPr/>
          <p:nvPr>
            <p:custDataLst>
              <p:tags r:id="rId2"/>
            </p:custDataLst>
          </p:nvPr>
        </p:nvSpPr>
        <p:spPr>
          <a:xfrm>
            <a:off x="3124200" y="4953000"/>
            <a:ext cx="5715000" cy="990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>
              <a:spcBef>
                <a:spcPct val="20000"/>
              </a:spcBef>
            </a:pPr>
            <a:r>
              <a:rPr lang="en-IN" sz="2400" dirty="0">
                <a:latin typeface="Verdana" panose="020B0604030504040204" pitchFamily="34" charset="0"/>
              </a:rPr>
              <a:t>Debojit Das</a:t>
            </a:r>
            <a:r>
              <a:rPr sz="2400" dirty="0">
                <a:latin typeface="Verdana" panose="020B0604030504040204" pitchFamily="34" charset="0"/>
              </a:rPr>
              <a:t> 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1267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1268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But How? </a:t>
            </a:r>
            <a:endParaRPr dirty="0"/>
          </a:p>
        </p:txBody>
      </p:sp>
      <p:sp>
        <p:nvSpPr>
          <p:cNvPr id="11269" name="Text Box 3"/>
          <p:cNvSpPr txBox="1"/>
          <p:nvPr>
            <p:custDataLst>
              <p:tags r:id="rId2"/>
            </p:custDataLst>
          </p:nvPr>
        </p:nvSpPr>
        <p:spPr>
          <a:xfrm>
            <a:off x="3124200" y="1371600"/>
            <a:ext cx="3048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rotate right on y</a:t>
            </a:r>
            <a:endParaRPr sz="2400" dirty="0">
              <a:latin typeface="Verdana" panose="020B0604030504040204" pitchFamily="34" charset="0"/>
            </a:endParaRPr>
          </a:p>
        </p:txBody>
      </p:sp>
      <p:grpSp>
        <p:nvGrpSpPr>
          <p:cNvPr id="11270" name="Group 4"/>
          <p:cNvGrpSpPr/>
          <p:nvPr/>
        </p:nvGrpSpPr>
        <p:grpSpPr>
          <a:xfrm>
            <a:off x="304800" y="2667000"/>
            <a:ext cx="4038600" cy="3352800"/>
            <a:chOff x="528" y="1824"/>
            <a:chExt cx="2544" cy="2112"/>
          </a:xfrm>
        </p:grpSpPr>
        <p:sp>
          <p:nvSpPr>
            <p:cNvPr id="11288" name="Oval 5"/>
            <p:cNvSpPr/>
            <p:nvPr>
              <p:custDataLst>
                <p:tags r:id="rId3"/>
              </p:custDataLst>
            </p:nvPr>
          </p:nvSpPr>
          <p:spPr>
            <a:xfrm>
              <a:off x="1056" y="2256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x</a:t>
              </a:r>
              <a:endParaRPr sz="3200" dirty="0">
                <a:latin typeface="Times New Roman" panose="02020603050405020304" charset="0"/>
              </a:endParaRPr>
            </a:p>
          </p:txBody>
        </p:sp>
        <p:sp>
          <p:nvSpPr>
            <p:cNvPr id="11289" name="AutoShape 6"/>
            <p:cNvSpPr/>
            <p:nvPr>
              <p:custDataLst>
                <p:tags r:id="rId4"/>
              </p:custDataLst>
            </p:nvPr>
          </p:nvSpPr>
          <p:spPr>
            <a:xfrm>
              <a:off x="528" y="3024"/>
              <a:ext cx="768" cy="91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endParaRPr sz="2400" dirty="0">
                <a:latin typeface="Times New Roman" panose="02020603050405020304" charset="0"/>
              </a:endParaRPr>
            </a:p>
          </p:txBody>
        </p:sp>
        <p:sp>
          <p:nvSpPr>
            <p:cNvPr id="11290" name="Text Box 7"/>
            <p:cNvSpPr txBox="1"/>
            <p:nvPr>
              <p:custDataLst>
                <p:tags r:id="rId5"/>
              </p:custDataLst>
            </p:nvPr>
          </p:nvSpPr>
          <p:spPr>
            <a:xfrm>
              <a:off x="720" y="3408"/>
              <a:ext cx="24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sz="2400" dirty="0">
                  <a:latin typeface="Verdana" panose="020B0604030504040204" pitchFamily="34" charset="0"/>
                </a:rPr>
                <a:t>A</a:t>
              </a:r>
              <a:endParaRPr sz="2400" dirty="0">
                <a:latin typeface="Times New Roman" panose="02020603050405020304" charset="0"/>
              </a:endParaRPr>
            </a:p>
          </p:txBody>
        </p:sp>
        <p:grpSp>
          <p:nvGrpSpPr>
            <p:cNvPr id="11291" name="Group 8"/>
            <p:cNvGrpSpPr/>
            <p:nvPr/>
          </p:nvGrpSpPr>
          <p:grpSpPr>
            <a:xfrm>
              <a:off x="1584" y="2880"/>
              <a:ext cx="624" cy="768"/>
              <a:chOff x="1584" y="2880"/>
              <a:chExt cx="624" cy="768"/>
            </a:xfrm>
          </p:grpSpPr>
          <p:sp>
            <p:nvSpPr>
              <p:cNvPr id="11300" name="AutoShape 9"/>
              <p:cNvSpPr/>
              <p:nvPr>
                <p:custDataLst>
                  <p:tags r:id="rId6"/>
                </p:custDataLst>
              </p:nvPr>
            </p:nvSpPr>
            <p:spPr>
              <a:xfrm>
                <a:off x="1584" y="2880"/>
                <a:ext cx="624" cy="76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301" name="Text Box 10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776" y="3264"/>
                <a:ext cx="24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pPr eaLnBrk="0" hangingPunct="0"/>
                <a:r>
                  <a:rPr sz="2400" dirty="0">
                    <a:latin typeface="Verdana" panose="020B0604030504040204" pitchFamily="34" charset="0"/>
                  </a:rPr>
                  <a:t>B</a:t>
                </a:r>
                <a:endParaRPr sz="2400" dirty="0">
                  <a:latin typeface="Times New Roman" panose="02020603050405020304" charset="0"/>
                </a:endParaRPr>
              </a:p>
            </p:txBody>
          </p:sp>
        </p:grpSp>
        <p:sp>
          <p:nvSpPr>
            <p:cNvPr id="11292" name="Oval 11"/>
            <p:cNvSpPr/>
            <p:nvPr>
              <p:custDataLst>
                <p:tags r:id="rId8"/>
              </p:custDataLst>
            </p:nvPr>
          </p:nvSpPr>
          <p:spPr>
            <a:xfrm>
              <a:off x="1776" y="1824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y</a:t>
              </a:r>
              <a:endParaRPr sz="3200" dirty="0">
                <a:latin typeface="Times New Roman" panose="02020603050405020304" charset="0"/>
              </a:endParaRPr>
            </a:p>
          </p:txBody>
        </p:sp>
        <p:grpSp>
          <p:nvGrpSpPr>
            <p:cNvPr id="11293" name="Group 12"/>
            <p:cNvGrpSpPr/>
            <p:nvPr/>
          </p:nvGrpSpPr>
          <p:grpSpPr>
            <a:xfrm>
              <a:off x="2448" y="2400"/>
              <a:ext cx="624" cy="960"/>
              <a:chOff x="1584" y="2880"/>
              <a:chExt cx="624" cy="768"/>
            </a:xfrm>
          </p:grpSpPr>
          <p:sp>
            <p:nvSpPr>
              <p:cNvPr id="11298" name="AutoShape 13"/>
              <p:cNvSpPr/>
              <p:nvPr>
                <p:custDataLst>
                  <p:tags r:id="rId9"/>
                </p:custDataLst>
              </p:nvPr>
            </p:nvSpPr>
            <p:spPr>
              <a:xfrm>
                <a:off x="1584" y="2880"/>
                <a:ext cx="624" cy="76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299" name="Text Box 14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776" y="3264"/>
                <a:ext cx="25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pPr eaLnBrk="0" hangingPunct="0"/>
                <a:r>
                  <a:rPr sz="2400" dirty="0">
                    <a:latin typeface="Verdana" panose="020B0604030504040204" pitchFamily="34" charset="0"/>
                  </a:rPr>
                  <a:t>C</a:t>
                </a:r>
                <a:endParaRPr sz="2400" dirty="0">
                  <a:latin typeface="Times New Roman" panose="02020603050405020304" charset="0"/>
                </a:endParaRPr>
              </a:p>
            </p:txBody>
          </p:sp>
        </p:grpSp>
        <p:sp>
          <p:nvSpPr>
            <p:cNvPr id="11294" name="Line 15"/>
            <p:cNvSpPr/>
            <p:nvPr>
              <p:custDataLst>
                <p:tags r:id="rId11"/>
              </p:custDataLst>
            </p:nvPr>
          </p:nvSpPr>
          <p:spPr>
            <a:xfrm flipH="1">
              <a:off x="912" y="2592"/>
              <a:ext cx="24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5" name="Line 16"/>
            <p:cNvSpPr/>
            <p:nvPr>
              <p:custDataLst>
                <p:tags r:id="rId12"/>
              </p:custDataLst>
            </p:nvPr>
          </p:nvSpPr>
          <p:spPr>
            <a:xfrm>
              <a:off x="1392" y="2592"/>
              <a:ext cx="48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6" name="Line 17"/>
            <p:cNvSpPr/>
            <p:nvPr>
              <p:custDataLst>
                <p:tags r:id="rId13"/>
              </p:custDataLst>
            </p:nvPr>
          </p:nvSpPr>
          <p:spPr>
            <a:xfrm flipH="1">
              <a:off x="1392" y="2112"/>
              <a:ext cx="384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7" name="Line 18"/>
            <p:cNvSpPr/>
            <p:nvPr>
              <p:custDataLst>
                <p:tags r:id="rId14"/>
              </p:custDataLst>
            </p:nvPr>
          </p:nvSpPr>
          <p:spPr>
            <a:xfrm>
              <a:off x="2112" y="2112"/>
              <a:ext cx="672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271" name="Oval 19"/>
          <p:cNvSpPr/>
          <p:nvPr>
            <p:custDataLst>
              <p:tags r:id="rId15"/>
            </p:custDataLst>
          </p:nvPr>
        </p:nvSpPr>
        <p:spPr>
          <a:xfrm>
            <a:off x="6019800" y="2438400"/>
            <a:ext cx="609600" cy="609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3200" dirty="0">
                <a:latin typeface="Verdana" panose="020B0604030504040204" pitchFamily="34" charset="0"/>
              </a:rPr>
              <a:t>x</a:t>
            </a:r>
            <a:endParaRPr sz="3200" dirty="0">
              <a:latin typeface="Times New Roman" panose="02020603050405020304" charset="0"/>
            </a:endParaRPr>
          </a:p>
        </p:txBody>
      </p:sp>
      <p:sp>
        <p:nvSpPr>
          <p:cNvPr id="11272" name="AutoShape 20"/>
          <p:cNvSpPr/>
          <p:nvPr>
            <p:custDataLst>
              <p:tags r:id="rId16"/>
            </p:custDataLst>
          </p:nvPr>
        </p:nvSpPr>
        <p:spPr>
          <a:xfrm>
            <a:off x="5105400" y="3657600"/>
            <a:ext cx="1219200" cy="1447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sz="2400" dirty="0">
              <a:latin typeface="Times New Roman" panose="02020603050405020304" charset="0"/>
            </a:endParaRPr>
          </a:p>
        </p:txBody>
      </p:sp>
      <p:sp>
        <p:nvSpPr>
          <p:cNvPr id="11273" name="Text Box 21"/>
          <p:cNvSpPr txBox="1"/>
          <p:nvPr>
            <p:custDataLst>
              <p:tags r:id="rId17"/>
            </p:custDataLst>
          </p:nvPr>
        </p:nvSpPr>
        <p:spPr>
          <a:xfrm>
            <a:off x="5486400" y="44958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Times New Roman" panose="02020603050405020304" charset="0"/>
            </a:endParaRPr>
          </a:p>
        </p:txBody>
      </p:sp>
      <p:grpSp>
        <p:nvGrpSpPr>
          <p:cNvPr id="11274" name="Group 22"/>
          <p:cNvGrpSpPr/>
          <p:nvPr/>
        </p:nvGrpSpPr>
        <p:grpSpPr>
          <a:xfrm>
            <a:off x="6629400" y="4267200"/>
            <a:ext cx="990600" cy="1219200"/>
            <a:chOff x="1584" y="2880"/>
            <a:chExt cx="624" cy="768"/>
          </a:xfrm>
        </p:grpSpPr>
        <p:sp>
          <p:nvSpPr>
            <p:cNvPr id="11286" name="AutoShape 23"/>
            <p:cNvSpPr/>
            <p:nvPr>
              <p:custDataLst>
                <p:tags r:id="rId18"/>
              </p:custDataLst>
            </p:nvPr>
          </p:nvSpPr>
          <p:spPr>
            <a:xfrm>
              <a:off x="1584" y="2880"/>
              <a:ext cx="624" cy="76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287" name="Text Box 24"/>
            <p:cNvSpPr txBox="1"/>
            <p:nvPr>
              <p:custDataLst>
                <p:tags r:id="rId19"/>
              </p:custDataLst>
            </p:nvPr>
          </p:nvSpPr>
          <p:spPr>
            <a:xfrm>
              <a:off x="1776" y="3264"/>
              <a:ext cx="24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sz="2400" dirty="0">
                  <a:latin typeface="Verdana" panose="020B0604030504040204" pitchFamily="34" charset="0"/>
                </a:rPr>
                <a:t>B</a:t>
              </a:r>
              <a:endParaRPr sz="2400" dirty="0">
                <a:latin typeface="Times New Roman" panose="02020603050405020304" charset="0"/>
              </a:endParaRPr>
            </a:p>
          </p:txBody>
        </p:sp>
      </p:grpSp>
      <p:sp>
        <p:nvSpPr>
          <p:cNvPr id="11275" name="Oval 25"/>
          <p:cNvSpPr/>
          <p:nvPr>
            <p:custDataLst>
              <p:tags r:id="rId20"/>
            </p:custDataLst>
          </p:nvPr>
        </p:nvSpPr>
        <p:spPr>
          <a:xfrm>
            <a:off x="7467600" y="3048000"/>
            <a:ext cx="609600" cy="609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3200" dirty="0">
                <a:latin typeface="Verdana" panose="020B0604030504040204" pitchFamily="34" charset="0"/>
              </a:rPr>
              <a:t>y</a:t>
            </a:r>
            <a:endParaRPr sz="3200" dirty="0">
              <a:latin typeface="Times New Roman" panose="02020603050405020304" charset="0"/>
            </a:endParaRPr>
          </a:p>
        </p:txBody>
      </p:sp>
      <p:grpSp>
        <p:nvGrpSpPr>
          <p:cNvPr id="11276" name="Group 26"/>
          <p:cNvGrpSpPr/>
          <p:nvPr/>
        </p:nvGrpSpPr>
        <p:grpSpPr>
          <a:xfrm>
            <a:off x="8001000" y="4114800"/>
            <a:ext cx="990600" cy="1524000"/>
            <a:chOff x="1584" y="2880"/>
            <a:chExt cx="624" cy="768"/>
          </a:xfrm>
        </p:grpSpPr>
        <p:sp>
          <p:nvSpPr>
            <p:cNvPr id="11284" name="AutoShape 27"/>
            <p:cNvSpPr/>
            <p:nvPr>
              <p:custDataLst>
                <p:tags r:id="rId21"/>
              </p:custDataLst>
            </p:nvPr>
          </p:nvSpPr>
          <p:spPr>
            <a:xfrm>
              <a:off x="1584" y="2880"/>
              <a:ext cx="624" cy="76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285" name="Text Box 28"/>
            <p:cNvSpPr txBox="1"/>
            <p:nvPr>
              <p:custDataLst>
                <p:tags r:id="rId22"/>
              </p:custDataLst>
            </p:nvPr>
          </p:nvSpPr>
          <p:spPr>
            <a:xfrm>
              <a:off x="1776" y="3264"/>
              <a:ext cx="250" cy="2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sz="2400" dirty="0">
                  <a:latin typeface="Verdana" panose="020B0604030504040204" pitchFamily="34" charset="0"/>
                </a:rPr>
                <a:t>C</a:t>
              </a:r>
              <a:endParaRPr sz="2400" dirty="0">
                <a:latin typeface="Times New Roman" panose="02020603050405020304" charset="0"/>
              </a:endParaRPr>
            </a:p>
          </p:txBody>
        </p:sp>
      </p:grpSp>
      <p:sp>
        <p:nvSpPr>
          <p:cNvPr id="11277" name="Line 29"/>
          <p:cNvSpPr/>
          <p:nvPr>
            <p:custDataLst>
              <p:tags r:id="rId23"/>
            </p:custDataLst>
          </p:nvPr>
        </p:nvSpPr>
        <p:spPr>
          <a:xfrm flipH="1">
            <a:off x="5715000" y="2971800"/>
            <a:ext cx="3810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8" name="Line 30"/>
          <p:cNvSpPr/>
          <p:nvPr>
            <p:custDataLst>
              <p:tags r:id="rId24"/>
            </p:custDataLst>
          </p:nvPr>
        </p:nvSpPr>
        <p:spPr>
          <a:xfrm>
            <a:off x="6629400" y="2819400"/>
            <a:ext cx="9144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9" name="Line 31"/>
          <p:cNvSpPr/>
          <p:nvPr>
            <p:custDataLst>
              <p:tags r:id="rId25"/>
            </p:custDataLst>
          </p:nvPr>
        </p:nvSpPr>
        <p:spPr>
          <a:xfrm flipH="1">
            <a:off x="7086600" y="3581400"/>
            <a:ext cx="4572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0" name="Line 32"/>
          <p:cNvSpPr/>
          <p:nvPr>
            <p:custDataLst>
              <p:tags r:id="rId26"/>
            </p:custDataLst>
          </p:nvPr>
        </p:nvSpPr>
        <p:spPr>
          <a:xfrm>
            <a:off x="8001000" y="3581400"/>
            <a:ext cx="4572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1" name="AutoShape 33"/>
          <p:cNvSpPr/>
          <p:nvPr>
            <p:custDataLst>
              <p:tags r:id="rId27"/>
            </p:custDataLst>
          </p:nvPr>
        </p:nvSpPr>
        <p:spPr>
          <a:xfrm>
            <a:off x="3657600" y="2133600"/>
            <a:ext cx="1828800" cy="304800"/>
          </a:xfrm>
          <a:prstGeom prst="curvedDownArrow">
            <a:avLst>
              <a:gd name="adj1" fmla="val 70644"/>
              <a:gd name="adj2" fmla="val 224472"/>
              <a:gd name="adj3" fmla="val 33333"/>
            </a:avLst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82" name="AutoShape 34"/>
          <p:cNvSpPr/>
          <p:nvPr>
            <p:custDataLst>
              <p:tags r:id="rId28"/>
            </p:custDataLst>
          </p:nvPr>
        </p:nvSpPr>
        <p:spPr>
          <a:xfrm flipH="1">
            <a:off x="3657600" y="5715000"/>
            <a:ext cx="2209800" cy="381000"/>
          </a:xfrm>
          <a:prstGeom prst="curvedUpArrow">
            <a:avLst>
              <a:gd name="adj1" fmla="val 84825"/>
              <a:gd name="adj2" fmla="val 200825"/>
              <a:gd name="adj3" fmla="val 33333"/>
            </a:avLst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83" name="Text Box 35"/>
          <p:cNvSpPr txBox="1"/>
          <p:nvPr>
            <p:custDataLst>
              <p:tags r:id="rId29"/>
            </p:custDataLst>
          </p:nvPr>
        </p:nvSpPr>
        <p:spPr>
          <a:xfrm>
            <a:off x="3352800" y="6172200"/>
            <a:ext cx="3048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rotate left on x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2291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2292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So? </a:t>
            </a:r>
            <a:endParaRPr dirty="0"/>
          </a:p>
        </p:txBody>
      </p:sp>
      <p:sp>
        <p:nvSpPr>
          <p:cNvPr id="12293" name="Text Box 3"/>
          <p:cNvSpPr txBox="1"/>
          <p:nvPr>
            <p:custDataLst>
              <p:tags r:id="rId2"/>
            </p:custDataLst>
          </p:nvPr>
        </p:nvSpPr>
        <p:spPr>
          <a:xfrm>
            <a:off x="609600" y="1905000"/>
            <a:ext cx="8153400" cy="2830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Rotation does not change the flattening, so we still have a BST.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But the depth of the leaves change by -1 in A, stay the same in B, and change by +1 in C.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3315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331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Well, not quite </a:t>
            </a:r>
            <a:endParaRPr dirty="0"/>
          </a:p>
        </p:txBody>
      </p:sp>
      <p:sp>
        <p:nvSpPr>
          <p:cNvPr id="13317" name="Text Box 3"/>
          <p:cNvSpPr txBox="1"/>
          <p:nvPr>
            <p:custDataLst>
              <p:tags r:id="rId2"/>
            </p:custDataLst>
          </p:nvPr>
        </p:nvSpPr>
        <p:spPr>
          <a:xfrm>
            <a:off x="533400" y="1905000"/>
            <a:ext cx="8077200" cy="3378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Unfortunately, there are other cases to consider, depending on where exactly the balance condition is violated.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To fix some of them requires a double rotation.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There is a nice demo at: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3318" name="Rectangle 4"/>
          <p:cNvSpPr/>
          <p:nvPr>
            <p:custDataLst>
              <p:tags r:id="rId3"/>
            </p:custDataLst>
          </p:nvPr>
        </p:nvSpPr>
        <p:spPr>
          <a:xfrm>
            <a:off x="533400" y="5486400"/>
            <a:ext cx="80010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eaLnBrk="0" hangingPunct="0"/>
            <a:r>
              <a:rPr sz="2400" dirty="0">
                <a:latin typeface="Verdana" panose="020B0604030504040204" pitchFamily="34" charset="0"/>
              </a:rPr>
              <a:t>http://www.site.uottawa.ca/~stan/csi2514/applets/avl/BT.html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433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434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Tree Balance Rotations</a:t>
            </a:r>
            <a:endParaRPr dirty="0"/>
          </a:p>
        </p:txBody>
      </p:sp>
      <p:sp>
        <p:nvSpPr>
          <p:cNvPr id="1434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Note that after an insertion only the nodes in the path from root to the node have their balance information altered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Find the node that violates the AVL condition and rebalance the tree.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Assume that X is the node that has violated the AVL condition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I.e The left and right sub trees of X is differ by 2 in height.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5363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5364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I</a:t>
            </a:r>
            <a:endParaRPr dirty="0"/>
          </a:p>
        </p:txBody>
      </p:sp>
      <p:sp>
        <p:nvSpPr>
          <p:cNvPr id="15365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Case I – The left subtree of the left child of X violates the property.</a:t>
            </a:r>
            <a:endParaRPr sz="2400" dirty="0"/>
          </a:p>
        </p:txBody>
      </p:sp>
      <p:sp>
        <p:nvSpPr>
          <p:cNvPr id="15366" name="Oval 4"/>
          <p:cNvSpPr/>
          <p:nvPr>
            <p:custDataLst>
              <p:tags r:id="rId3"/>
            </p:custDataLst>
          </p:nvPr>
        </p:nvSpPr>
        <p:spPr>
          <a:xfrm>
            <a:off x="2133600" y="25908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67" name="Oval 5"/>
          <p:cNvSpPr/>
          <p:nvPr>
            <p:custDataLst>
              <p:tags r:id="rId4"/>
            </p:custDataLst>
          </p:nvPr>
        </p:nvSpPr>
        <p:spPr>
          <a:xfrm>
            <a:off x="990600" y="34290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68" name="AutoShape 6"/>
          <p:cNvSpPr/>
          <p:nvPr>
            <p:custDataLst>
              <p:tags r:id="rId5"/>
            </p:custDataLst>
          </p:nvPr>
        </p:nvSpPr>
        <p:spPr>
          <a:xfrm>
            <a:off x="152400" y="4114800"/>
            <a:ext cx="914400" cy="22860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69" name="AutoShape 7"/>
          <p:cNvSpPr/>
          <p:nvPr>
            <p:custDataLst>
              <p:tags r:id="rId6"/>
            </p:custDataLst>
          </p:nvPr>
        </p:nvSpPr>
        <p:spPr>
          <a:xfrm>
            <a:off x="1371600" y="40386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0" name="AutoShape 8"/>
          <p:cNvSpPr/>
          <p:nvPr>
            <p:custDataLst>
              <p:tags r:id="rId7"/>
            </p:custDataLst>
          </p:nvPr>
        </p:nvSpPr>
        <p:spPr>
          <a:xfrm>
            <a:off x="3276600" y="35052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1" name="Line 9"/>
          <p:cNvSpPr/>
          <p:nvPr>
            <p:custDataLst>
              <p:tags r:id="rId8"/>
            </p:custDataLst>
          </p:nvPr>
        </p:nvSpPr>
        <p:spPr>
          <a:xfrm>
            <a:off x="2667000" y="2971800"/>
            <a:ext cx="1066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72" name="Line 10"/>
          <p:cNvSpPr/>
          <p:nvPr>
            <p:custDataLst>
              <p:tags r:id="rId9"/>
            </p:custDataLst>
          </p:nvPr>
        </p:nvSpPr>
        <p:spPr>
          <a:xfrm flipH="1">
            <a:off x="609600" y="3810000"/>
            <a:ext cx="3810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73" name="Oval 11"/>
          <p:cNvSpPr/>
          <p:nvPr>
            <p:custDataLst>
              <p:tags r:id="rId10"/>
            </p:custDataLst>
          </p:nvPr>
        </p:nvSpPr>
        <p:spPr>
          <a:xfrm>
            <a:off x="6705600" y="33528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4" name="Oval 12"/>
          <p:cNvSpPr/>
          <p:nvPr>
            <p:custDataLst>
              <p:tags r:id="rId11"/>
            </p:custDataLst>
          </p:nvPr>
        </p:nvSpPr>
        <p:spPr>
          <a:xfrm>
            <a:off x="5943600" y="24384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5" name="AutoShape 13"/>
          <p:cNvSpPr/>
          <p:nvPr>
            <p:custDataLst>
              <p:tags r:id="rId12"/>
            </p:custDataLst>
          </p:nvPr>
        </p:nvSpPr>
        <p:spPr>
          <a:xfrm>
            <a:off x="4648200" y="4114800"/>
            <a:ext cx="914400" cy="22860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6" name="AutoShape 14"/>
          <p:cNvSpPr/>
          <p:nvPr>
            <p:custDataLst>
              <p:tags r:id="rId13"/>
            </p:custDataLst>
          </p:nvPr>
        </p:nvSpPr>
        <p:spPr>
          <a:xfrm>
            <a:off x="5943600" y="48006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7" name="AutoShape 15"/>
          <p:cNvSpPr/>
          <p:nvPr>
            <p:custDataLst>
              <p:tags r:id="rId14"/>
            </p:custDataLst>
          </p:nvPr>
        </p:nvSpPr>
        <p:spPr>
          <a:xfrm>
            <a:off x="7848600" y="42672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5378" name="Line 16"/>
          <p:cNvSpPr/>
          <p:nvPr>
            <p:custDataLst>
              <p:tags r:id="rId15"/>
            </p:custDataLst>
          </p:nvPr>
        </p:nvSpPr>
        <p:spPr>
          <a:xfrm flipH="1">
            <a:off x="6400800" y="3657600"/>
            <a:ext cx="30480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79" name="Line 17"/>
          <p:cNvSpPr/>
          <p:nvPr>
            <p:custDataLst>
              <p:tags r:id="rId16"/>
            </p:custDataLst>
          </p:nvPr>
        </p:nvSpPr>
        <p:spPr>
          <a:xfrm>
            <a:off x="7239000" y="3733800"/>
            <a:ext cx="1066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80" name="Line 18"/>
          <p:cNvSpPr/>
          <p:nvPr>
            <p:custDataLst>
              <p:tags r:id="rId17"/>
            </p:custDataLst>
          </p:nvPr>
        </p:nvSpPr>
        <p:spPr>
          <a:xfrm flipH="1">
            <a:off x="5105400" y="2819400"/>
            <a:ext cx="914400" cy="1295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81" name="Line 19"/>
          <p:cNvSpPr/>
          <p:nvPr>
            <p:custDataLst>
              <p:tags r:id="rId18"/>
            </p:custDataLst>
          </p:nvPr>
        </p:nvSpPr>
        <p:spPr>
          <a:xfrm>
            <a:off x="1524000" y="37338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82" name="Line 20"/>
          <p:cNvSpPr/>
          <p:nvPr>
            <p:custDataLst>
              <p:tags r:id="rId19"/>
            </p:custDataLst>
          </p:nvPr>
        </p:nvSpPr>
        <p:spPr>
          <a:xfrm flipH="1">
            <a:off x="1447800" y="2971800"/>
            <a:ext cx="7620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383" name="Text Box 21"/>
          <p:cNvSpPr txBox="1"/>
          <p:nvPr>
            <p:custDataLst>
              <p:tags r:id="rId20"/>
            </p:custDataLst>
          </p:nvPr>
        </p:nvSpPr>
        <p:spPr>
          <a:xfrm>
            <a:off x="3810000" y="2209800"/>
            <a:ext cx="16764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u="sng" dirty="0">
                <a:latin typeface="Verdana" panose="020B0604030504040204" pitchFamily="34" charset="0"/>
              </a:rPr>
              <a:t>Rotate RIGHT</a:t>
            </a:r>
            <a:endParaRPr sz="1400" b="1" u="sng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15384" name="Line 22"/>
          <p:cNvSpPr/>
          <p:nvPr>
            <p:custDataLst>
              <p:tags r:id="rId21"/>
            </p:custDataLst>
          </p:nvPr>
        </p:nvSpPr>
        <p:spPr>
          <a:xfrm>
            <a:off x="6477000" y="2819400"/>
            <a:ext cx="3048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638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6388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Code for Case 1</a:t>
            </a:r>
            <a:endParaRPr sz="4000" dirty="0"/>
          </a:p>
        </p:txBody>
      </p:sp>
      <p:sp>
        <p:nvSpPr>
          <p:cNvPr id="16389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/** * Rotate binary tree node with left child. * For AVL trees, this is a single rotation for case 1. */</a:t>
            </a:r>
            <a:endParaRPr sz="2400" dirty="0"/>
          </a:p>
          <a:p>
            <a:pPr eaLnBrk="1" hangingPunct="1">
              <a:buNone/>
            </a:pPr>
            <a:endParaRPr sz="2400" dirty="0"/>
          </a:p>
          <a:p>
            <a:pPr eaLnBrk="1" hangingPunct="1">
              <a:buNone/>
            </a:pPr>
            <a:r>
              <a:rPr sz="2400" dirty="0"/>
              <a:t> </a:t>
            </a:r>
            <a:r>
              <a:rPr sz="2000" dirty="0"/>
              <a:t>static &lt;AnyType&gt; BinaryNode&lt;AnyType&gt; rotateWithLeftChild( BinaryNode&lt;AnyType&gt; k2 )</a:t>
            </a:r>
            <a:r>
              <a:rPr sz="2400" b="1" dirty="0"/>
              <a:t> { </a:t>
            </a:r>
            <a:endParaRPr sz="2400" b="1" dirty="0"/>
          </a:p>
          <a:p>
            <a:pPr eaLnBrk="1" hangingPunct="1">
              <a:buNone/>
            </a:pPr>
            <a:r>
              <a:rPr sz="2400" dirty="0"/>
              <a:t>        BinaryNode&lt;AnyType&gt; k1 = k2.left;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   k2.left = k1.right;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   k1.right = k2; return k1;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} 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7411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7412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2</a:t>
            </a:r>
            <a:endParaRPr dirty="0"/>
          </a:p>
        </p:txBody>
      </p:sp>
      <p:sp>
        <p:nvSpPr>
          <p:cNvPr id="17413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Case 2 – The right subtree of the right child of X violates the property.</a:t>
            </a:r>
            <a:endParaRPr sz="2400" dirty="0"/>
          </a:p>
        </p:txBody>
      </p:sp>
      <p:sp>
        <p:nvSpPr>
          <p:cNvPr id="17414" name="Oval 4"/>
          <p:cNvSpPr/>
          <p:nvPr>
            <p:custDataLst>
              <p:tags r:id="rId3"/>
            </p:custDataLst>
          </p:nvPr>
        </p:nvSpPr>
        <p:spPr>
          <a:xfrm>
            <a:off x="2057400" y="22860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15" name="Oval 5"/>
          <p:cNvSpPr/>
          <p:nvPr>
            <p:custDataLst>
              <p:tags r:id="rId4"/>
            </p:custDataLst>
          </p:nvPr>
        </p:nvSpPr>
        <p:spPr>
          <a:xfrm>
            <a:off x="3276600" y="32766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16" name="AutoShape 6"/>
          <p:cNvSpPr/>
          <p:nvPr>
            <p:custDataLst>
              <p:tags r:id="rId5"/>
            </p:custDataLst>
          </p:nvPr>
        </p:nvSpPr>
        <p:spPr>
          <a:xfrm>
            <a:off x="3657600" y="3886200"/>
            <a:ext cx="914400" cy="22860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17" name="AutoShape 7"/>
          <p:cNvSpPr/>
          <p:nvPr>
            <p:custDataLst>
              <p:tags r:id="rId6"/>
            </p:custDataLst>
          </p:nvPr>
        </p:nvSpPr>
        <p:spPr>
          <a:xfrm>
            <a:off x="2438400" y="39624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18" name="AutoShape 8"/>
          <p:cNvSpPr/>
          <p:nvPr>
            <p:custDataLst>
              <p:tags r:id="rId7"/>
            </p:custDataLst>
          </p:nvPr>
        </p:nvSpPr>
        <p:spPr>
          <a:xfrm>
            <a:off x="1066800" y="35052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19" name="Line 9"/>
          <p:cNvSpPr/>
          <p:nvPr>
            <p:custDataLst>
              <p:tags r:id="rId8"/>
            </p:custDataLst>
          </p:nvPr>
        </p:nvSpPr>
        <p:spPr>
          <a:xfrm>
            <a:off x="2590800" y="2590800"/>
            <a:ext cx="9906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0" name="Line 10"/>
          <p:cNvSpPr/>
          <p:nvPr>
            <p:custDataLst>
              <p:tags r:id="rId9"/>
            </p:custDataLst>
          </p:nvPr>
        </p:nvSpPr>
        <p:spPr>
          <a:xfrm flipH="1">
            <a:off x="2895600" y="3657600"/>
            <a:ext cx="3810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1" name="Line 11"/>
          <p:cNvSpPr/>
          <p:nvPr>
            <p:custDataLst>
              <p:tags r:id="rId10"/>
            </p:custDataLst>
          </p:nvPr>
        </p:nvSpPr>
        <p:spPr>
          <a:xfrm>
            <a:off x="3810000" y="35814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2" name="Line 12"/>
          <p:cNvSpPr/>
          <p:nvPr>
            <p:custDataLst>
              <p:tags r:id="rId11"/>
            </p:custDataLst>
          </p:nvPr>
        </p:nvSpPr>
        <p:spPr>
          <a:xfrm flipH="1">
            <a:off x="1524000" y="2667000"/>
            <a:ext cx="6096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3" name="Text Box 13"/>
          <p:cNvSpPr txBox="1"/>
          <p:nvPr>
            <p:custDataLst>
              <p:tags r:id="rId12"/>
            </p:custDataLst>
          </p:nvPr>
        </p:nvSpPr>
        <p:spPr>
          <a:xfrm>
            <a:off x="4038600" y="2057400"/>
            <a:ext cx="16764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u="sng" dirty="0">
                <a:latin typeface="Verdana" panose="020B0604030504040204" pitchFamily="34" charset="0"/>
              </a:rPr>
              <a:t>Rotate LEFT</a:t>
            </a:r>
            <a:endParaRPr sz="1400" b="1" u="sng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17424" name="Oval 14"/>
          <p:cNvSpPr/>
          <p:nvPr>
            <p:custDataLst>
              <p:tags r:id="rId13"/>
            </p:custDataLst>
          </p:nvPr>
        </p:nvSpPr>
        <p:spPr>
          <a:xfrm>
            <a:off x="6248400" y="31242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25" name="Oval 15"/>
          <p:cNvSpPr/>
          <p:nvPr>
            <p:custDataLst>
              <p:tags r:id="rId14"/>
            </p:custDataLst>
          </p:nvPr>
        </p:nvSpPr>
        <p:spPr>
          <a:xfrm>
            <a:off x="7086600" y="22098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26" name="AutoShape 16"/>
          <p:cNvSpPr/>
          <p:nvPr>
            <p:custDataLst>
              <p:tags r:id="rId15"/>
            </p:custDataLst>
          </p:nvPr>
        </p:nvSpPr>
        <p:spPr>
          <a:xfrm>
            <a:off x="7924800" y="3810000"/>
            <a:ext cx="914400" cy="22860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27" name="AutoShape 17"/>
          <p:cNvSpPr/>
          <p:nvPr>
            <p:custDataLst>
              <p:tags r:id="rId16"/>
            </p:custDataLst>
          </p:nvPr>
        </p:nvSpPr>
        <p:spPr>
          <a:xfrm>
            <a:off x="6477000" y="44196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28" name="AutoShape 18"/>
          <p:cNvSpPr/>
          <p:nvPr>
            <p:custDataLst>
              <p:tags r:id="rId17"/>
            </p:custDataLst>
          </p:nvPr>
        </p:nvSpPr>
        <p:spPr>
          <a:xfrm>
            <a:off x="5257800" y="4343400"/>
            <a:ext cx="914400" cy="1828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7429" name="Line 19"/>
          <p:cNvSpPr/>
          <p:nvPr>
            <p:custDataLst>
              <p:tags r:id="rId18"/>
            </p:custDataLst>
          </p:nvPr>
        </p:nvSpPr>
        <p:spPr>
          <a:xfrm>
            <a:off x="6629400" y="3657600"/>
            <a:ext cx="3048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0" name="Line 20"/>
          <p:cNvSpPr/>
          <p:nvPr>
            <p:custDataLst>
              <p:tags r:id="rId19"/>
            </p:custDataLst>
          </p:nvPr>
        </p:nvSpPr>
        <p:spPr>
          <a:xfrm>
            <a:off x="7620000" y="2667000"/>
            <a:ext cx="76200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1" name="Line 21"/>
          <p:cNvSpPr/>
          <p:nvPr>
            <p:custDataLst>
              <p:tags r:id="rId20"/>
            </p:custDataLst>
          </p:nvPr>
        </p:nvSpPr>
        <p:spPr>
          <a:xfrm flipH="1">
            <a:off x="5715000" y="3505200"/>
            <a:ext cx="6096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2" name="Line 22"/>
          <p:cNvSpPr/>
          <p:nvPr>
            <p:custDataLst>
              <p:tags r:id="rId21"/>
            </p:custDataLst>
          </p:nvPr>
        </p:nvSpPr>
        <p:spPr>
          <a:xfrm flipH="1">
            <a:off x="6705600" y="2667000"/>
            <a:ext cx="4572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843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843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Code for Case 2</a:t>
            </a:r>
            <a:endParaRPr sz="4000" dirty="0"/>
          </a:p>
        </p:txBody>
      </p:sp>
      <p:sp>
        <p:nvSpPr>
          <p:cNvPr id="18437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800" dirty="0"/>
              <a:t>/** * Rotate binary tree node with right child. * For AVL trees, this is a single rotation for case 4. */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 static &lt;AnyType&gt; BinaryNode&lt;AnyType&gt; rotateWithRightChild( BinaryNode&lt;AnyType&gt; k1 )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 { BinaryNode&lt;AnyType&gt;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     k2 = k1.right; k1.right = k2.left;  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     k2.left = k1; return k2;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} </a:t>
            </a:r>
            <a:endParaRPr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945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946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3</a:t>
            </a:r>
            <a:endParaRPr dirty="0"/>
          </a:p>
        </p:txBody>
      </p:sp>
      <p:sp>
        <p:nvSpPr>
          <p:cNvPr id="1946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Case 3 – The right subtree of the left child of X violates the property</a:t>
            </a:r>
            <a:endParaRPr sz="2400" dirty="0"/>
          </a:p>
        </p:txBody>
      </p:sp>
      <p:sp>
        <p:nvSpPr>
          <p:cNvPr id="19462" name="Oval 4"/>
          <p:cNvSpPr/>
          <p:nvPr>
            <p:custDataLst>
              <p:tags r:id="rId3"/>
            </p:custDataLst>
          </p:nvPr>
        </p:nvSpPr>
        <p:spPr>
          <a:xfrm>
            <a:off x="2057400" y="22860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63" name="Oval 5"/>
          <p:cNvSpPr/>
          <p:nvPr>
            <p:custDataLst>
              <p:tags r:id="rId4"/>
            </p:custDataLst>
          </p:nvPr>
        </p:nvSpPr>
        <p:spPr>
          <a:xfrm>
            <a:off x="1219200" y="3505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64" name="AutoShape 6"/>
          <p:cNvSpPr/>
          <p:nvPr>
            <p:custDataLst>
              <p:tags r:id="rId5"/>
            </p:custDataLst>
          </p:nvPr>
        </p:nvSpPr>
        <p:spPr>
          <a:xfrm>
            <a:off x="3200400" y="3276600"/>
            <a:ext cx="762000" cy="1676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65" name="AutoShape 7"/>
          <p:cNvSpPr/>
          <p:nvPr>
            <p:custDataLst>
              <p:tags r:id="rId6"/>
            </p:custDataLst>
          </p:nvPr>
        </p:nvSpPr>
        <p:spPr>
          <a:xfrm>
            <a:off x="1447800" y="4876800"/>
            <a:ext cx="762000" cy="1600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66" name="AutoShape 8"/>
          <p:cNvSpPr/>
          <p:nvPr>
            <p:custDataLst>
              <p:tags r:id="rId7"/>
            </p:custDataLst>
          </p:nvPr>
        </p:nvSpPr>
        <p:spPr>
          <a:xfrm>
            <a:off x="533400" y="4343400"/>
            <a:ext cx="914400" cy="13716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67" name="Line 9"/>
          <p:cNvSpPr/>
          <p:nvPr>
            <p:custDataLst>
              <p:tags r:id="rId8"/>
            </p:custDataLst>
          </p:nvPr>
        </p:nvSpPr>
        <p:spPr>
          <a:xfrm>
            <a:off x="6629400" y="2209800"/>
            <a:ext cx="10668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68" name="Line 10"/>
          <p:cNvSpPr/>
          <p:nvPr>
            <p:custDataLst>
              <p:tags r:id="rId9"/>
            </p:custDataLst>
          </p:nvPr>
        </p:nvSpPr>
        <p:spPr>
          <a:xfrm flipH="1">
            <a:off x="990600" y="3962400"/>
            <a:ext cx="3810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69" name="Line 11"/>
          <p:cNvSpPr/>
          <p:nvPr>
            <p:custDataLst>
              <p:tags r:id="rId10"/>
            </p:custDataLst>
          </p:nvPr>
        </p:nvSpPr>
        <p:spPr>
          <a:xfrm>
            <a:off x="1676400" y="38862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0" name="Line 12"/>
          <p:cNvSpPr/>
          <p:nvPr>
            <p:custDataLst>
              <p:tags r:id="rId11"/>
            </p:custDataLst>
          </p:nvPr>
        </p:nvSpPr>
        <p:spPr>
          <a:xfrm flipH="1">
            <a:off x="1524000" y="2667000"/>
            <a:ext cx="6096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1" name="Text Box 13"/>
          <p:cNvSpPr txBox="1"/>
          <p:nvPr>
            <p:custDataLst>
              <p:tags r:id="rId12"/>
            </p:custDataLst>
          </p:nvPr>
        </p:nvSpPr>
        <p:spPr>
          <a:xfrm>
            <a:off x="3810000" y="2209800"/>
            <a:ext cx="1676400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19472" name="Oval 14"/>
          <p:cNvSpPr/>
          <p:nvPr>
            <p:custDataLst>
              <p:tags r:id="rId13"/>
            </p:custDataLst>
          </p:nvPr>
        </p:nvSpPr>
        <p:spPr>
          <a:xfrm>
            <a:off x="1828800" y="4267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3" name="AutoShape 15"/>
          <p:cNvSpPr/>
          <p:nvPr>
            <p:custDataLst>
              <p:tags r:id="rId14"/>
            </p:custDataLst>
          </p:nvPr>
        </p:nvSpPr>
        <p:spPr>
          <a:xfrm>
            <a:off x="2286000" y="4876800"/>
            <a:ext cx="762000" cy="1600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4" name="Line 16"/>
          <p:cNvSpPr/>
          <p:nvPr>
            <p:custDataLst>
              <p:tags r:id="rId15"/>
            </p:custDataLst>
          </p:nvPr>
        </p:nvSpPr>
        <p:spPr>
          <a:xfrm flipH="1">
            <a:off x="1828800" y="4648200"/>
            <a:ext cx="762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5" name="Oval 17"/>
          <p:cNvSpPr/>
          <p:nvPr>
            <p:custDataLst>
              <p:tags r:id="rId16"/>
            </p:custDataLst>
          </p:nvPr>
        </p:nvSpPr>
        <p:spPr>
          <a:xfrm>
            <a:off x="6248400" y="20574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6" name="Oval 18"/>
          <p:cNvSpPr/>
          <p:nvPr>
            <p:custDataLst>
              <p:tags r:id="rId17"/>
            </p:custDataLst>
          </p:nvPr>
        </p:nvSpPr>
        <p:spPr>
          <a:xfrm>
            <a:off x="4648200" y="40386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7" name="AutoShape 19"/>
          <p:cNvSpPr/>
          <p:nvPr>
            <p:custDataLst>
              <p:tags r:id="rId18"/>
            </p:custDataLst>
          </p:nvPr>
        </p:nvSpPr>
        <p:spPr>
          <a:xfrm>
            <a:off x="7391400" y="3048000"/>
            <a:ext cx="762000" cy="1676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8" name="AutoShape 20"/>
          <p:cNvSpPr/>
          <p:nvPr>
            <p:custDataLst>
              <p:tags r:id="rId19"/>
            </p:custDataLst>
          </p:nvPr>
        </p:nvSpPr>
        <p:spPr>
          <a:xfrm>
            <a:off x="5181600" y="48006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79" name="AutoShape 21"/>
          <p:cNvSpPr/>
          <p:nvPr>
            <p:custDataLst>
              <p:tags r:id="rId20"/>
            </p:custDataLst>
          </p:nvPr>
        </p:nvSpPr>
        <p:spPr>
          <a:xfrm>
            <a:off x="4114800" y="4876800"/>
            <a:ext cx="6096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80" name="Line 22"/>
          <p:cNvSpPr/>
          <p:nvPr>
            <p:custDataLst>
              <p:tags r:id="rId21"/>
            </p:custDataLst>
          </p:nvPr>
        </p:nvSpPr>
        <p:spPr>
          <a:xfrm>
            <a:off x="2590800" y="2667000"/>
            <a:ext cx="9906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1" name="Line 23"/>
          <p:cNvSpPr/>
          <p:nvPr>
            <p:custDataLst>
              <p:tags r:id="rId22"/>
            </p:custDataLst>
          </p:nvPr>
        </p:nvSpPr>
        <p:spPr>
          <a:xfrm flipH="1">
            <a:off x="5715000" y="2438400"/>
            <a:ext cx="6096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2" name="Oval 24"/>
          <p:cNvSpPr/>
          <p:nvPr>
            <p:custDataLst>
              <p:tags r:id="rId23"/>
            </p:custDataLst>
          </p:nvPr>
        </p:nvSpPr>
        <p:spPr>
          <a:xfrm>
            <a:off x="5334000" y="33528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83" name="AutoShape 25"/>
          <p:cNvSpPr/>
          <p:nvPr>
            <p:custDataLst>
              <p:tags r:id="rId24"/>
            </p:custDataLst>
          </p:nvPr>
        </p:nvSpPr>
        <p:spPr>
          <a:xfrm>
            <a:off x="5867400" y="4038600"/>
            <a:ext cx="762000" cy="1600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84" name="Line 26"/>
          <p:cNvSpPr/>
          <p:nvPr>
            <p:custDataLst>
              <p:tags r:id="rId25"/>
            </p:custDataLst>
          </p:nvPr>
        </p:nvSpPr>
        <p:spPr>
          <a:xfrm>
            <a:off x="2362200" y="46482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5" name="Line 27"/>
          <p:cNvSpPr/>
          <p:nvPr>
            <p:custDataLst>
              <p:tags r:id="rId26"/>
            </p:custDataLst>
          </p:nvPr>
        </p:nvSpPr>
        <p:spPr>
          <a:xfrm flipH="1">
            <a:off x="4495800" y="44958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6" name="Line 28"/>
          <p:cNvSpPr/>
          <p:nvPr>
            <p:custDataLst>
              <p:tags r:id="rId27"/>
            </p:custDataLst>
          </p:nvPr>
        </p:nvSpPr>
        <p:spPr>
          <a:xfrm>
            <a:off x="5105400" y="44196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7" name="Line 29"/>
          <p:cNvSpPr/>
          <p:nvPr>
            <p:custDataLst>
              <p:tags r:id="rId28"/>
            </p:custDataLst>
          </p:nvPr>
        </p:nvSpPr>
        <p:spPr>
          <a:xfrm flipH="1">
            <a:off x="5029200" y="3733800"/>
            <a:ext cx="3810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8" name="Line 30"/>
          <p:cNvSpPr/>
          <p:nvPr>
            <p:custDataLst>
              <p:tags r:id="rId29"/>
            </p:custDataLst>
          </p:nvPr>
        </p:nvSpPr>
        <p:spPr>
          <a:xfrm>
            <a:off x="5867400" y="36576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9" name="Text Box 31"/>
          <p:cNvSpPr txBox="1"/>
          <p:nvPr>
            <p:custDataLst>
              <p:tags r:id="rId30"/>
            </p:custDataLst>
          </p:nvPr>
        </p:nvSpPr>
        <p:spPr>
          <a:xfrm>
            <a:off x="3505200" y="2286000"/>
            <a:ext cx="2514600" cy="730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dirty="0">
                <a:latin typeface="Verdana" panose="020B0604030504040204" pitchFamily="34" charset="0"/>
              </a:rPr>
              <a:t>Rotate the tree LEFT about X’s child and Grandchild</a:t>
            </a:r>
            <a:endParaRPr sz="1400" b="1" dirty="0">
              <a:latin typeface="Verdana" panose="020B0604030504040204" pitchFamily="34" charset="0"/>
            </a:endParaRPr>
          </a:p>
        </p:txBody>
      </p:sp>
      <p:sp>
        <p:nvSpPr>
          <p:cNvPr id="19490" name="Text Box 32"/>
          <p:cNvSpPr txBox="1"/>
          <p:nvPr>
            <p:custDataLst>
              <p:tags r:id="rId31"/>
            </p:custDataLst>
          </p:nvPr>
        </p:nvSpPr>
        <p:spPr>
          <a:xfrm>
            <a:off x="6858000" y="61722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Ctd..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19491" name="AutoShape 33"/>
          <p:cNvSpPr/>
          <p:nvPr>
            <p:custDataLst>
              <p:tags r:id="rId32"/>
            </p:custDataLst>
          </p:nvPr>
        </p:nvSpPr>
        <p:spPr>
          <a:xfrm>
            <a:off x="3962400" y="3124200"/>
            <a:ext cx="1143000" cy="152400"/>
          </a:xfrm>
          <a:prstGeom prst="rightArrow">
            <a:avLst>
              <a:gd name="adj1" fmla="val 50000"/>
              <a:gd name="adj2" fmla="val 187500"/>
            </a:avLst>
          </a:prstGeom>
          <a:solidFill>
            <a:srgbClr val="0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0483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0484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3 ctd..</a:t>
            </a:r>
            <a:endParaRPr dirty="0"/>
          </a:p>
        </p:txBody>
      </p:sp>
      <p:sp>
        <p:nvSpPr>
          <p:cNvPr id="20485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 </a:t>
            </a:r>
            <a:endParaRPr sz="2400" dirty="0"/>
          </a:p>
        </p:txBody>
      </p:sp>
      <p:sp>
        <p:nvSpPr>
          <p:cNvPr id="20486" name="Text Box 4"/>
          <p:cNvSpPr txBox="1"/>
          <p:nvPr>
            <p:custDataLst>
              <p:tags r:id="rId3"/>
            </p:custDataLst>
          </p:nvPr>
        </p:nvSpPr>
        <p:spPr>
          <a:xfrm>
            <a:off x="3810000" y="2209800"/>
            <a:ext cx="1676400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20487" name="Oval 5"/>
          <p:cNvSpPr/>
          <p:nvPr>
            <p:custDataLst>
              <p:tags r:id="rId4"/>
            </p:custDataLst>
          </p:nvPr>
        </p:nvSpPr>
        <p:spPr>
          <a:xfrm>
            <a:off x="7467600" y="3124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88" name="Oval 6"/>
          <p:cNvSpPr/>
          <p:nvPr>
            <p:custDataLst>
              <p:tags r:id="rId5"/>
            </p:custDataLst>
          </p:nvPr>
        </p:nvSpPr>
        <p:spPr>
          <a:xfrm>
            <a:off x="5334000" y="32004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89" name="AutoShape 7"/>
          <p:cNvSpPr/>
          <p:nvPr>
            <p:custDataLst>
              <p:tags r:id="rId6"/>
            </p:custDataLst>
          </p:nvPr>
        </p:nvSpPr>
        <p:spPr>
          <a:xfrm>
            <a:off x="7924800" y="4038600"/>
            <a:ext cx="762000" cy="1676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90" name="AutoShape 8"/>
          <p:cNvSpPr/>
          <p:nvPr>
            <p:custDataLst>
              <p:tags r:id="rId7"/>
            </p:custDataLst>
          </p:nvPr>
        </p:nvSpPr>
        <p:spPr>
          <a:xfrm>
            <a:off x="5867400" y="39624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91" name="AutoShape 9"/>
          <p:cNvSpPr/>
          <p:nvPr>
            <p:custDataLst>
              <p:tags r:id="rId8"/>
            </p:custDataLst>
          </p:nvPr>
        </p:nvSpPr>
        <p:spPr>
          <a:xfrm>
            <a:off x="4800600" y="4038600"/>
            <a:ext cx="6096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92" name="Oval 10"/>
          <p:cNvSpPr/>
          <p:nvPr>
            <p:custDataLst>
              <p:tags r:id="rId9"/>
            </p:custDataLst>
          </p:nvPr>
        </p:nvSpPr>
        <p:spPr>
          <a:xfrm>
            <a:off x="6477000" y="20574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93" name="AutoShape 11"/>
          <p:cNvSpPr/>
          <p:nvPr>
            <p:custDataLst>
              <p:tags r:id="rId10"/>
            </p:custDataLst>
          </p:nvPr>
        </p:nvSpPr>
        <p:spPr>
          <a:xfrm>
            <a:off x="6781800" y="4038600"/>
            <a:ext cx="762000" cy="1600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494" name="Line 12"/>
          <p:cNvSpPr/>
          <p:nvPr>
            <p:custDataLst>
              <p:tags r:id="rId11"/>
            </p:custDataLst>
          </p:nvPr>
        </p:nvSpPr>
        <p:spPr>
          <a:xfrm flipH="1">
            <a:off x="5181600" y="36576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95" name="Line 13"/>
          <p:cNvSpPr/>
          <p:nvPr>
            <p:custDataLst>
              <p:tags r:id="rId12"/>
            </p:custDataLst>
          </p:nvPr>
        </p:nvSpPr>
        <p:spPr>
          <a:xfrm>
            <a:off x="5791200" y="35814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96" name="Line 14"/>
          <p:cNvSpPr/>
          <p:nvPr>
            <p:custDataLst>
              <p:tags r:id="rId13"/>
            </p:custDataLst>
          </p:nvPr>
        </p:nvSpPr>
        <p:spPr>
          <a:xfrm flipH="1">
            <a:off x="5715000" y="2438400"/>
            <a:ext cx="76200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97" name="Text Box 15"/>
          <p:cNvSpPr txBox="1"/>
          <p:nvPr>
            <p:custDataLst>
              <p:tags r:id="rId14"/>
            </p:custDataLst>
          </p:nvPr>
        </p:nvSpPr>
        <p:spPr>
          <a:xfrm>
            <a:off x="3352800" y="2057400"/>
            <a:ext cx="2514600" cy="730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dirty="0">
                <a:latin typeface="Verdana" panose="020B0604030504040204" pitchFamily="34" charset="0"/>
              </a:rPr>
              <a:t>Rotate the tree RIGHT about X and its new child</a:t>
            </a:r>
            <a:endParaRPr sz="1400" b="1" dirty="0">
              <a:latin typeface="Verdana" panose="020B0604030504040204" pitchFamily="34" charset="0"/>
            </a:endParaRPr>
          </a:p>
        </p:txBody>
      </p:sp>
      <p:sp>
        <p:nvSpPr>
          <p:cNvPr id="20498" name="AutoShape 16"/>
          <p:cNvSpPr/>
          <p:nvPr>
            <p:custDataLst>
              <p:tags r:id="rId15"/>
            </p:custDataLst>
          </p:nvPr>
        </p:nvSpPr>
        <p:spPr>
          <a:xfrm>
            <a:off x="3962400" y="3124200"/>
            <a:ext cx="1143000" cy="152400"/>
          </a:xfrm>
          <a:prstGeom prst="rightArrow">
            <a:avLst>
              <a:gd name="adj1" fmla="val 50000"/>
              <a:gd name="adj2" fmla="val 187500"/>
            </a:avLst>
          </a:prstGeom>
          <a:solidFill>
            <a:srgbClr val="0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499" name="Line 17"/>
          <p:cNvSpPr/>
          <p:nvPr>
            <p:custDataLst>
              <p:tags r:id="rId16"/>
            </p:custDataLst>
          </p:nvPr>
        </p:nvSpPr>
        <p:spPr>
          <a:xfrm>
            <a:off x="2514600" y="2514600"/>
            <a:ext cx="10668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0" name="Oval 18"/>
          <p:cNvSpPr/>
          <p:nvPr>
            <p:custDataLst>
              <p:tags r:id="rId17"/>
            </p:custDataLst>
          </p:nvPr>
        </p:nvSpPr>
        <p:spPr>
          <a:xfrm>
            <a:off x="2133600" y="23622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1" name="Oval 19"/>
          <p:cNvSpPr/>
          <p:nvPr>
            <p:custDataLst>
              <p:tags r:id="rId18"/>
            </p:custDataLst>
          </p:nvPr>
        </p:nvSpPr>
        <p:spPr>
          <a:xfrm>
            <a:off x="533400" y="43434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2" name="AutoShape 20"/>
          <p:cNvSpPr/>
          <p:nvPr>
            <p:custDataLst>
              <p:tags r:id="rId19"/>
            </p:custDataLst>
          </p:nvPr>
        </p:nvSpPr>
        <p:spPr>
          <a:xfrm>
            <a:off x="3124200" y="3352800"/>
            <a:ext cx="762000" cy="1676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3" name="AutoShape 21"/>
          <p:cNvSpPr/>
          <p:nvPr>
            <p:custDataLst>
              <p:tags r:id="rId20"/>
            </p:custDataLst>
          </p:nvPr>
        </p:nvSpPr>
        <p:spPr>
          <a:xfrm>
            <a:off x="1066800" y="51054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4" name="AutoShape 22"/>
          <p:cNvSpPr/>
          <p:nvPr>
            <p:custDataLst>
              <p:tags r:id="rId21"/>
            </p:custDataLst>
          </p:nvPr>
        </p:nvSpPr>
        <p:spPr>
          <a:xfrm>
            <a:off x="152400" y="5181600"/>
            <a:ext cx="457200" cy="1066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5" name="Line 23"/>
          <p:cNvSpPr/>
          <p:nvPr>
            <p:custDataLst>
              <p:tags r:id="rId22"/>
            </p:custDataLst>
          </p:nvPr>
        </p:nvSpPr>
        <p:spPr>
          <a:xfrm flipH="1">
            <a:off x="1600200" y="2743200"/>
            <a:ext cx="6096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6" name="Oval 24"/>
          <p:cNvSpPr/>
          <p:nvPr>
            <p:custDataLst>
              <p:tags r:id="rId23"/>
            </p:custDataLst>
          </p:nvPr>
        </p:nvSpPr>
        <p:spPr>
          <a:xfrm>
            <a:off x="1219200" y="36576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7" name="AutoShape 25"/>
          <p:cNvSpPr/>
          <p:nvPr>
            <p:custDataLst>
              <p:tags r:id="rId24"/>
            </p:custDataLst>
          </p:nvPr>
        </p:nvSpPr>
        <p:spPr>
          <a:xfrm>
            <a:off x="1752600" y="4343400"/>
            <a:ext cx="762000" cy="1600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0508" name="Line 26"/>
          <p:cNvSpPr/>
          <p:nvPr>
            <p:custDataLst>
              <p:tags r:id="rId25"/>
            </p:custDataLst>
          </p:nvPr>
        </p:nvSpPr>
        <p:spPr>
          <a:xfrm flipH="1">
            <a:off x="381000" y="48006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9" name="Line 27"/>
          <p:cNvSpPr/>
          <p:nvPr>
            <p:custDataLst>
              <p:tags r:id="rId26"/>
            </p:custDataLst>
          </p:nvPr>
        </p:nvSpPr>
        <p:spPr>
          <a:xfrm>
            <a:off x="990600" y="47244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0" name="Line 28"/>
          <p:cNvSpPr/>
          <p:nvPr>
            <p:custDataLst>
              <p:tags r:id="rId27"/>
            </p:custDataLst>
          </p:nvPr>
        </p:nvSpPr>
        <p:spPr>
          <a:xfrm flipH="1">
            <a:off x="914400" y="4038600"/>
            <a:ext cx="3810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1" name="Line 29"/>
          <p:cNvSpPr/>
          <p:nvPr>
            <p:custDataLst>
              <p:tags r:id="rId28"/>
            </p:custDataLst>
          </p:nvPr>
        </p:nvSpPr>
        <p:spPr>
          <a:xfrm>
            <a:off x="1752600" y="3962400"/>
            <a:ext cx="3810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2" name="Line 30"/>
          <p:cNvSpPr/>
          <p:nvPr>
            <p:custDataLst>
              <p:tags r:id="rId29"/>
            </p:custDataLst>
          </p:nvPr>
        </p:nvSpPr>
        <p:spPr>
          <a:xfrm flipH="1">
            <a:off x="7239000" y="3505200"/>
            <a:ext cx="304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3" name="Line 31"/>
          <p:cNvSpPr/>
          <p:nvPr>
            <p:custDataLst>
              <p:tags r:id="rId30"/>
            </p:custDataLst>
          </p:nvPr>
        </p:nvSpPr>
        <p:spPr>
          <a:xfrm>
            <a:off x="8001000" y="3505200"/>
            <a:ext cx="304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4" name="Line 32"/>
          <p:cNvSpPr/>
          <p:nvPr>
            <p:custDataLst>
              <p:tags r:id="rId31"/>
            </p:custDataLst>
          </p:nvPr>
        </p:nvSpPr>
        <p:spPr>
          <a:xfrm>
            <a:off x="6934200" y="2438400"/>
            <a:ext cx="6858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3075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307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>
                <a:solidFill>
                  <a:srgbClr val="3333CC"/>
                </a:solidFill>
              </a:rPr>
              <a:t>A Good Tree</a:t>
            </a:r>
            <a:endParaRPr dirty="0">
              <a:solidFill>
                <a:srgbClr val="3333CC"/>
              </a:solidFill>
            </a:endParaRPr>
          </a:p>
        </p:txBody>
      </p:sp>
      <p:sp>
        <p:nvSpPr>
          <p:cNvPr id="3077" name="Text Box 3"/>
          <p:cNvSpPr txBox="1"/>
          <p:nvPr>
            <p:custDataLst>
              <p:tags r:id="rId2"/>
            </p:custDataLst>
          </p:nvPr>
        </p:nvSpPr>
        <p:spPr>
          <a:xfrm>
            <a:off x="533400" y="1600200"/>
            <a:ext cx="7924800" cy="210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In a "good" BST we have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		depth of T = O( log n )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n = num of nodes in the tree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461828" name="Text Box 4"/>
          <p:cNvSpPr txBox="1"/>
          <p:nvPr>
            <p:custDataLst>
              <p:tags r:id="rId3"/>
            </p:custDataLst>
          </p:nvPr>
        </p:nvSpPr>
        <p:spPr>
          <a:xfrm>
            <a:off x="304800" y="3733800"/>
            <a:ext cx="8550275" cy="228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buChar char="•"/>
            </a:pPr>
            <a:r>
              <a:rPr sz="2400" dirty="0">
                <a:solidFill>
                  <a:srgbClr val="0000FF"/>
                </a:solidFill>
                <a:latin typeface="Verdana" panose="020B0604030504040204" pitchFamily="34" charset="0"/>
              </a:rPr>
              <a:t>Theorem</a:t>
            </a:r>
            <a:r>
              <a:rPr sz="2400" dirty="0">
                <a:latin typeface="Verdana" panose="020B0604030504040204" pitchFamily="34" charset="0"/>
              </a:rPr>
              <a:t>: If the tree is constructed from </a:t>
            </a:r>
            <a:r>
              <a:rPr sz="2400" i="1" dirty="0">
                <a:latin typeface="Verdana" panose="020B0604030504040204" pitchFamily="34" charset="0"/>
              </a:rPr>
              <a:t>n</a:t>
            </a:r>
            <a:r>
              <a:rPr sz="2400" dirty="0">
                <a:latin typeface="Verdana" panose="020B0604030504040204" pitchFamily="34" charset="0"/>
              </a:rPr>
              <a:t> inputs given in random order, then we can expect the depth of the tree to be log</a:t>
            </a:r>
            <a:r>
              <a:rPr sz="2400" baseline="-25000" dirty="0">
                <a:latin typeface="Verdana" panose="020B0604030504040204" pitchFamily="34" charset="0"/>
              </a:rPr>
              <a:t>2</a:t>
            </a:r>
            <a:r>
              <a:rPr sz="2400" dirty="0">
                <a:latin typeface="Verdana" panose="020B0604030504040204" pitchFamily="34" charset="0"/>
              </a:rPr>
              <a:t> </a:t>
            </a:r>
            <a:r>
              <a:rPr sz="2400" i="1" dirty="0">
                <a:latin typeface="Verdana" panose="020B0604030504040204" pitchFamily="34" charset="0"/>
              </a:rPr>
              <a:t>n</a:t>
            </a:r>
            <a:r>
              <a:rPr sz="2400" dirty="0">
                <a:latin typeface="Verdana" panose="020B0604030504040204" pitchFamily="34" charset="0"/>
              </a:rPr>
              <a:t>. (no proof given)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/>
            <a:endParaRPr sz="2400" dirty="0">
              <a:latin typeface="Verdana" panose="020B0604030504040204" pitchFamily="34" charset="0"/>
            </a:endParaRPr>
          </a:p>
          <a:p>
            <a:pPr eaLnBrk="0" hangingPunct="0">
              <a:buChar char="•"/>
            </a:pPr>
            <a:r>
              <a:rPr sz="2400" dirty="0">
                <a:latin typeface="Verdana" panose="020B0604030504040204" pitchFamily="34" charset="0"/>
              </a:rPr>
              <a:t>But if the input is already (nearly, reverse,…) sorted we are in trouble. 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150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1508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Code for Case 3</a:t>
            </a:r>
            <a:endParaRPr sz="4000" dirty="0"/>
          </a:p>
        </p:txBody>
      </p:sp>
      <p:sp>
        <p:nvSpPr>
          <p:cNvPr id="21509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/** * Double rotate binary tree node: first right child * with its left child; then node k1 with new right child. * For AVL trees, this is a double rotation for case 3. */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 static &lt;AnyType&gt; BinaryNode&lt;AnyType&gt; doubleRotateWithRightChild( 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        BinaryNode&lt;AnyType&gt; k1 ) 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 { 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   k1.right = rotateWithLeftChild( k1.right ); return rotateWithRightChild( k1 ); 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r>
              <a:rPr sz="2800" dirty="0"/>
              <a:t> } </a:t>
            </a:r>
            <a:endParaRPr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2531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2532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4</a:t>
            </a:r>
            <a:endParaRPr dirty="0"/>
          </a:p>
        </p:txBody>
      </p:sp>
      <p:sp>
        <p:nvSpPr>
          <p:cNvPr id="22533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 Case 4 – The left subtree of the right child of X violates the property</a:t>
            </a:r>
            <a:endParaRPr sz="2400" dirty="0"/>
          </a:p>
          <a:p>
            <a:pPr eaLnBrk="1" hangingPunct="1">
              <a:buNone/>
            </a:pPr>
            <a:endParaRPr sz="2400" dirty="0"/>
          </a:p>
        </p:txBody>
      </p:sp>
      <p:sp>
        <p:nvSpPr>
          <p:cNvPr id="22534" name="Text Box 4"/>
          <p:cNvSpPr txBox="1"/>
          <p:nvPr>
            <p:custDataLst>
              <p:tags r:id="rId3"/>
            </p:custDataLst>
          </p:nvPr>
        </p:nvSpPr>
        <p:spPr>
          <a:xfrm>
            <a:off x="3810000" y="2209800"/>
            <a:ext cx="1676400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22535" name="Text Box 5"/>
          <p:cNvSpPr txBox="1"/>
          <p:nvPr>
            <p:custDataLst>
              <p:tags r:id="rId4"/>
            </p:custDataLst>
          </p:nvPr>
        </p:nvSpPr>
        <p:spPr>
          <a:xfrm>
            <a:off x="3352800" y="2362200"/>
            <a:ext cx="25146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dirty="0">
                <a:latin typeface="Verdana" panose="020B0604030504040204" pitchFamily="34" charset="0"/>
              </a:rPr>
              <a:t>Rotate the tree RIGHT about Y and Z</a:t>
            </a:r>
            <a:endParaRPr sz="1400" b="1" dirty="0">
              <a:latin typeface="Verdana" panose="020B0604030504040204" pitchFamily="34" charset="0"/>
            </a:endParaRPr>
          </a:p>
        </p:txBody>
      </p:sp>
      <p:sp>
        <p:nvSpPr>
          <p:cNvPr id="22536" name="AutoShape 6"/>
          <p:cNvSpPr/>
          <p:nvPr>
            <p:custDataLst>
              <p:tags r:id="rId5"/>
            </p:custDataLst>
          </p:nvPr>
        </p:nvSpPr>
        <p:spPr>
          <a:xfrm>
            <a:off x="3657600" y="31242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0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2537" name="Oval 7"/>
          <p:cNvSpPr/>
          <p:nvPr>
            <p:custDataLst>
              <p:tags r:id="rId6"/>
            </p:custDataLst>
          </p:nvPr>
        </p:nvSpPr>
        <p:spPr>
          <a:xfrm>
            <a:off x="990600" y="25146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38" name="Oval 8"/>
          <p:cNvSpPr/>
          <p:nvPr>
            <p:custDataLst>
              <p:tags r:id="rId7"/>
            </p:custDataLst>
          </p:nvPr>
        </p:nvSpPr>
        <p:spPr>
          <a:xfrm>
            <a:off x="1600200" y="34290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39" name="AutoShape 9"/>
          <p:cNvSpPr/>
          <p:nvPr>
            <p:custDataLst>
              <p:tags r:id="rId8"/>
            </p:custDataLst>
          </p:nvPr>
        </p:nvSpPr>
        <p:spPr>
          <a:xfrm>
            <a:off x="2286000" y="4038600"/>
            <a:ext cx="533400" cy="13716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40" name="AutoShape 10"/>
          <p:cNvSpPr/>
          <p:nvPr>
            <p:custDataLst>
              <p:tags r:id="rId9"/>
            </p:custDataLst>
          </p:nvPr>
        </p:nvSpPr>
        <p:spPr>
          <a:xfrm>
            <a:off x="838200" y="51054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41" name="AutoShape 11"/>
          <p:cNvSpPr/>
          <p:nvPr>
            <p:custDataLst>
              <p:tags r:id="rId10"/>
            </p:custDataLst>
          </p:nvPr>
        </p:nvSpPr>
        <p:spPr>
          <a:xfrm>
            <a:off x="228600" y="3048000"/>
            <a:ext cx="457200" cy="1066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42" name="Oval 12"/>
          <p:cNvSpPr/>
          <p:nvPr>
            <p:custDataLst>
              <p:tags r:id="rId11"/>
            </p:custDataLst>
          </p:nvPr>
        </p:nvSpPr>
        <p:spPr>
          <a:xfrm>
            <a:off x="1143000" y="4267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43" name="AutoShape 13"/>
          <p:cNvSpPr/>
          <p:nvPr>
            <p:custDataLst>
              <p:tags r:id="rId12"/>
            </p:custDataLst>
          </p:nvPr>
        </p:nvSpPr>
        <p:spPr>
          <a:xfrm>
            <a:off x="1524000" y="5181600"/>
            <a:ext cx="5334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44" name="Line 14"/>
          <p:cNvSpPr/>
          <p:nvPr>
            <p:custDataLst>
              <p:tags r:id="rId13"/>
            </p:custDataLst>
          </p:nvPr>
        </p:nvSpPr>
        <p:spPr>
          <a:xfrm flipH="1">
            <a:off x="457200" y="2819400"/>
            <a:ext cx="533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45" name="Line 15"/>
          <p:cNvSpPr/>
          <p:nvPr>
            <p:custDataLst>
              <p:tags r:id="rId14"/>
            </p:custDataLst>
          </p:nvPr>
        </p:nvSpPr>
        <p:spPr>
          <a:xfrm>
            <a:off x="1447800" y="2895600"/>
            <a:ext cx="304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46" name="Line 16"/>
          <p:cNvSpPr/>
          <p:nvPr>
            <p:custDataLst>
              <p:tags r:id="rId15"/>
            </p:custDataLst>
          </p:nvPr>
        </p:nvSpPr>
        <p:spPr>
          <a:xfrm flipH="1">
            <a:off x="1524000" y="38862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47" name="Line 17"/>
          <p:cNvSpPr/>
          <p:nvPr>
            <p:custDataLst>
              <p:tags r:id="rId16"/>
            </p:custDataLst>
          </p:nvPr>
        </p:nvSpPr>
        <p:spPr>
          <a:xfrm flipH="1">
            <a:off x="1066800" y="4724400"/>
            <a:ext cx="1524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48" name="Line 18"/>
          <p:cNvSpPr/>
          <p:nvPr>
            <p:custDataLst>
              <p:tags r:id="rId17"/>
            </p:custDataLst>
          </p:nvPr>
        </p:nvSpPr>
        <p:spPr>
          <a:xfrm>
            <a:off x="1524000" y="4724400"/>
            <a:ext cx="2286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49" name="Line 19"/>
          <p:cNvSpPr/>
          <p:nvPr>
            <p:custDataLst>
              <p:tags r:id="rId18"/>
            </p:custDataLst>
          </p:nvPr>
        </p:nvSpPr>
        <p:spPr>
          <a:xfrm>
            <a:off x="2133600" y="3733800"/>
            <a:ext cx="4572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50" name="Oval 20"/>
          <p:cNvSpPr/>
          <p:nvPr>
            <p:custDataLst>
              <p:tags r:id="rId19"/>
            </p:custDataLst>
          </p:nvPr>
        </p:nvSpPr>
        <p:spPr>
          <a:xfrm>
            <a:off x="6324600" y="22860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1" name="Oval 21"/>
          <p:cNvSpPr/>
          <p:nvPr>
            <p:custDataLst>
              <p:tags r:id="rId20"/>
            </p:custDataLst>
          </p:nvPr>
        </p:nvSpPr>
        <p:spPr>
          <a:xfrm>
            <a:off x="7620000" y="3886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2" name="AutoShape 22"/>
          <p:cNvSpPr/>
          <p:nvPr>
            <p:custDataLst>
              <p:tags r:id="rId21"/>
            </p:custDataLst>
          </p:nvPr>
        </p:nvSpPr>
        <p:spPr>
          <a:xfrm>
            <a:off x="8153400" y="4724400"/>
            <a:ext cx="533400" cy="13716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3" name="AutoShape 23"/>
          <p:cNvSpPr/>
          <p:nvPr>
            <p:custDataLst>
              <p:tags r:id="rId22"/>
            </p:custDataLst>
          </p:nvPr>
        </p:nvSpPr>
        <p:spPr>
          <a:xfrm>
            <a:off x="6248400" y="46482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4" name="AutoShape 24"/>
          <p:cNvSpPr/>
          <p:nvPr>
            <p:custDataLst>
              <p:tags r:id="rId23"/>
            </p:custDataLst>
          </p:nvPr>
        </p:nvSpPr>
        <p:spPr>
          <a:xfrm>
            <a:off x="5562600" y="2819400"/>
            <a:ext cx="457200" cy="1066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5" name="Oval 25"/>
          <p:cNvSpPr/>
          <p:nvPr>
            <p:custDataLst>
              <p:tags r:id="rId24"/>
            </p:custDataLst>
          </p:nvPr>
        </p:nvSpPr>
        <p:spPr>
          <a:xfrm>
            <a:off x="6858000" y="32766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6" name="AutoShape 26"/>
          <p:cNvSpPr/>
          <p:nvPr>
            <p:custDataLst>
              <p:tags r:id="rId25"/>
            </p:custDataLst>
          </p:nvPr>
        </p:nvSpPr>
        <p:spPr>
          <a:xfrm>
            <a:off x="7162800" y="4800600"/>
            <a:ext cx="5334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2557" name="Line 27"/>
          <p:cNvSpPr/>
          <p:nvPr>
            <p:custDataLst>
              <p:tags r:id="rId26"/>
            </p:custDataLst>
          </p:nvPr>
        </p:nvSpPr>
        <p:spPr>
          <a:xfrm flipH="1">
            <a:off x="5791200" y="2590800"/>
            <a:ext cx="533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58" name="Line 28"/>
          <p:cNvSpPr/>
          <p:nvPr>
            <p:custDataLst>
              <p:tags r:id="rId27"/>
            </p:custDataLst>
          </p:nvPr>
        </p:nvSpPr>
        <p:spPr>
          <a:xfrm>
            <a:off x="6781800" y="2667000"/>
            <a:ext cx="304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59" name="Line 29"/>
          <p:cNvSpPr/>
          <p:nvPr>
            <p:custDataLst>
              <p:tags r:id="rId28"/>
            </p:custDataLst>
          </p:nvPr>
        </p:nvSpPr>
        <p:spPr>
          <a:xfrm flipH="1">
            <a:off x="6553200" y="3733800"/>
            <a:ext cx="4572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60" name="Line 30"/>
          <p:cNvSpPr/>
          <p:nvPr>
            <p:custDataLst>
              <p:tags r:id="rId29"/>
            </p:custDataLst>
          </p:nvPr>
        </p:nvSpPr>
        <p:spPr>
          <a:xfrm>
            <a:off x="8077200" y="4267200"/>
            <a:ext cx="3048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61" name="Line 31"/>
          <p:cNvSpPr/>
          <p:nvPr>
            <p:custDataLst>
              <p:tags r:id="rId30"/>
            </p:custDataLst>
          </p:nvPr>
        </p:nvSpPr>
        <p:spPr>
          <a:xfrm flipH="1">
            <a:off x="7467600" y="4343400"/>
            <a:ext cx="2286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62" name="Line 32"/>
          <p:cNvSpPr/>
          <p:nvPr>
            <p:custDataLst>
              <p:tags r:id="rId31"/>
            </p:custDataLst>
          </p:nvPr>
        </p:nvSpPr>
        <p:spPr>
          <a:xfrm>
            <a:off x="7391400" y="35814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563" name="Text Box 33"/>
          <p:cNvSpPr txBox="1"/>
          <p:nvPr>
            <p:custDataLst>
              <p:tags r:id="rId32"/>
            </p:custDataLst>
          </p:nvPr>
        </p:nvSpPr>
        <p:spPr>
          <a:xfrm>
            <a:off x="7467600" y="64008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Ctd..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355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355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Four Cases – Case 4 ctd..</a:t>
            </a:r>
            <a:endParaRPr dirty="0"/>
          </a:p>
        </p:txBody>
      </p:sp>
      <p:sp>
        <p:nvSpPr>
          <p:cNvPr id="23557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   </a:t>
            </a:r>
            <a:endParaRPr sz="2400" dirty="0"/>
          </a:p>
          <a:p>
            <a:pPr eaLnBrk="1" hangingPunct="1">
              <a:buNone/>
            </a:pPr>
            <a:endParaRPr sz="2400" dirty="0"/>
          </a:p>
        </p:txBody>
      </p:sp>
      <p:sp>
        <p:nvSpPr>
          <p:cNvPr id="23558" name="Text Box 4"/>
          <p:cNvSpPr txBox="1"/>
          <p:nvPr>
            <p:custDataLst>
              <p:tags r:id="rId3"/>
            </p:custDataLst>
          </p:nvPr>
        </p:nvSpPr>
        <p:spPr>
          <a:xfrm>
            <a:off x="3810000" y="2209800"/>
            <a:ext cx="1676400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  <a:p>
            <a:pPr algn="r" eaLnBrk="0" hangingPunct="0">
              <a:spcBef>
                <a:spcPct val="50000"/>
              </a:spcBef>
            </a:pPr>
            <a:endParaRPr sz="1200" b="1" dirty="0">
              <a:latin typeface="Verdana" panose="020B0604030504040204" pitchFamily="34" charset="0"/>
            </a:endParaRPr>
          </a:p>
        </p:txBody>
      </p:sp>
      <p:sp>
        <p:nvSpPr>
          <p:cNvPr id="23559" name="Text Box 5"/>
          <p:cNvSpPr txBox="1"/>
          <p:nvPr>
            <p:custDataLst>
              <p:tags r:id="rId4"/>
            </p:custDataLst>
          </p:nvPr>
        </p:nvSpPr>
        <p:spPr>
          <a:xfrm>
            <a:off x="2895600" y="2286000"/>
            <a:ext cx="25146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1400" b="1" dirty="0">
                <a:latin typeface="Verdana" panose="020B0604030504040204" pitchFamily="34" charset="0"/>
              </a:rPr>
              <a:t>Rotate the tree LEFT about X and Z</a:t>
            </a:r>
            <a:endParaRPr sz="1400" b="1" dirty="0">
              <a:latin typeface="Verdana" panose="020B0604030504040204" pitchFamily="34" charset="0"/>
            </a:endParaRPr>
          </a:p>
        </p:txBody>
      </p:sp>
      <p:sp>
        <p:nvSpPr>
          <p:cNvPr id="23560" name="AutoShape 6"/>
          <p:cNvSpPr/>
          <p:nvPr>
            <p:custDataLst>
              <p:tags r:id="rId5"/>
            </p:custDataLst>
          </p:nvPr>
        </p:nvSpPr>
        <p:spPr>
          <a:xfrm>
            <a:off x="3200400" y="30480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0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3561" name="Oval 7"/>
          <p:cNvSpPr/>
          <p:nvPr>
            <p:custDataLst>
              <p:tags r:id="rId6"/>
            </p:custDataLst>
          </p:nvPr>
        </p:nvSpPr>
        <p:spPr>
          <a:xfrm>
            <a:off x="990600" y="25146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2" name="Oval 8"/>
          <p:cNvSpPr/>
          <p:nvPr>
            <p:custDataLst>
              <p:tags r:id="rId7"/>
            </p:custDataLst>
          </p:nvPr>
        </p:nvSpPr>
        <p:spPr>
          <a:xfrm>
            <a:off x="2209800" y="41148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3" name="AutoShape 9"/>
          <p:cNvSpPr/>
          <p:nvPr>
            <p:custDataLst>
              <p:tags r:id="rId8"/>
            </p:custDataLst>
          </p:nvPr>
        </p:nvSpPr>
        <p:spPr>
          <a:xfrm>
            <a:off x="2743200" y="4648200"/>
            <a:ext cx="533400" cy="13716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4" name="AutoShape 10"/>
          <p:cNvSpPr/>
          <p:nvPr>
            <p:custDataLst>
              <p:tags r:id="rId9"/>
            </p:custDataLst>
          </p:nvPr>
        </p:nvSpPr>
        <p:spPr>
          <a:xfrm>
            <a:off x="1066800" y="39624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5" name="AutoShape 11"/>
          <p:cNvSpPr/>
          <p:nvPr>
            <p:custDataLst>
              <p:tags r:id="rId10"/>
            </p:custDataLst>
          </p:nvPr>
        </p:nvSpPr>
        <p:spPr>
          <a:xfrm>
            <a:off x="228600" y="3048000"/>
            <a:ext cx="457200" cy="1066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6" name="Oval 12"/>
          <p:cNvSpPr/>
          <p:nvPr>
            <p:custDataLst>
              <p:tags r:id="rId11"/>
            </p:custDataLst>
          </p:nvPr>
        </p:nvSpPr>
        <p:spPr>
          <a:xfrm>
            <a:off x="1676400" y="33528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7" name="AutoShape 13"/>
          <p:cNvSpPr/>
          <p:nvPr>
            <p:custDataLst>
              <p:tags r:id="rId12"/>
            </p:custDataLst>
          </p:nvPr>
        </p:nvSpPr>
        <p:spPr>
          <a:xfrm>
            <a:off x="1905000" y="4876800"/>
            <a:ext cx="5334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68" name="Line 14"/>
          <p:cNvSpPr/>
          <p:nvPr>
            <p:custDataLst>
              <p:tags r:id="rId13"/>
            </p:custDataLst>
          </p:nvPr>
        </p:nvSpPr>
        <p:spPr>
          <a:xfrm flipH="1">
            <a:off x="457200" y="2819400"/>
            <a:ext cx="533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69" name="Line 15"/>
          <p:cNvSpPr/>
          <p:nvPr>
            <p:custDataLst>
              <p:tags r:id="rId14"/>
            </p:custDataLst>
          </p:nvPr>
        </p:nvSpPr>
        <p:spPr>
          <a:xfrm>
            <a:off x="1447800" y="2895600"/>
            <a:ext cx="304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70" name="Oval 16"/>
          <p:cNvSpPr/>
          <p:nvPr>
            <p:custDataLst>
              <p:tags r:id="rId15"/>
            </p:custDataLst>
          </p:nvPr>
        </p:nvSpPr>
        <p:spPr>
          <a:xfrm>
            <a:off x="5486400" y="3048000"/>
            <a:ext cx="5334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X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1" name="Oval 17"/>
          <p:cNvSpPr/>
          <p:nvPr>
            <p:custDataLst>
              <p:tags r:id="rId16"/>
            </p:custDataLst>
          </p:nvPr>
        </p:nvSpPr>
        <p:spPr>
          <a:xfrm>
            <a:off x="7391400" y="29718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y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2" name="AutoShape 18"/>
          <p:cNvSpPr/>
          <p:nvPr>
            <p:custDataLst>
              <p:tags r:id="rId17"/>
            </p:custDataLst>
          </p:nvPr>
        </p:nvSpPr>
        <p:spPr>
          <a:xfrm>
            <a:off x="7924800" y="3810000"/>
            <a:ext cx="533400" cy="13716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A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3" name="AutoShape 19"/>
          <p:cNvSpPr/>
          <p:nvPr>
            <p:custDataLst>
              <p:tags r:id="rId18"/>
            </p:custDataLst>
          </p:nvPr>
        </p:nvSpPr>
        <p:spPr>
          <a:xfrm>
            <a:off x="5791200" y="3810000"/>
            <a:ext cx="533400" cy="12954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C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4" name="AutoShape 20"/>
          <p:cNvSpPr/>
          <p:nvPr>
            <p:custDataLst>
              <p:tags r:id="rId19"/>
            </p:custDataLst>
          </p:nvPr>
        </p:nvSpPr>
        <p:spPr>
          <a:xfrm>
            <a:off x="4800600" y="3810000"/>
            <a:ext cx="457200" cy="10668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D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5" name="Oval 21"/>
          <p:cNvSpPr/>
          <p:nvPr>
            <p:custDataLst>
              <p:tags r:id="rId20"/>
            </p:custDataLst>
          </p:nvPr>
        </p:nvSpPr>
        <p:spPr>
          <a:xfrm>
            <a:off x="6629400" y="2362200"/>
            <a:ext cx="533400" cy="457200"/>
          </a:xfrm>
          <a:prstGeom prst="ellipse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Z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6" name="AutoShape 22"/>
          <p:cNvSpPr/>
          <p:nvPr>
            <p:custDataLst>
              <p:tags r:id="rId21"/>
            </p:custDataLst>
          </p:nvPr>
        </p:nvSpPr>
        <p:spPr>
          <a:xfrm>
            <a:off x="6934200" y="3886200"/>
            <a:ext cx="533400" cy="121920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2400" dirty="0">
                <a:latin typeface="Verdana" panose="020B0604030504040204" pitchFamily="34" charset="0"/>
              </a:rPr>
              <a:t>B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23577" name="Line 23"/>
          <p:cNvSpPr/>
          <p:nvPr>
            <p:custDataLst>
              <p:tags r:id="rId22"/>
            </p:custDataLst>
          </p:nvPr>
        </p:nvSpPr>
        <p:spPr>
          <a:xfrm flipH="1">
            <a:off x="5943600" y="2743200"/>
            <a:ext cx="6858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78" name="Line 24"/>
          <p:cNvSpPr/>
          <p:nvPr>
            <p:custDataLst>
              <p:tags r:id="rId23"/>
            </p:custDataLst>
          </p:nvPr>
        </p:nvSpPr>
        <p:spPr>
          <a:xfrm>
            <a:off x="7848600" y="3352800"/>
            <a:ext cx="3048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79" name="Line 25"/>
          <p:cNvSpPr/>
          <p:nvPr>
            <p:custDataLst>
              <p:tags r:id="rId24"/>
            </p:custDataLst>
          </p:nvPr>
        </p:nvSpPr>
        <p:spPr>
          <a:xfrm flipH="1">
            <a:off x="7239000" y="3429000"/>
            <a:ext cx="2286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0" name="Line 26"/>
          <p:cNvSpPr/>
          <p:nvPr>
            <p:custDataLst>
              <p:tags r:id="rId25"/>
            </p:custDataLst>
          </p:nvPr>
        </p:nvSpPr>
        <p:spPr>
          <a:xfrm>
            <a:off x="7162800" y="26670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1" name="Line 27"/>
          <p:cNvSpPr/>
          <p:nvPr>
            <p:custDataLst>
              <p:tags r:id="rId26"/>
            </p:custDataLst>
          </p:nvPr>
        </p:nvSpPr>
        <p:spPr>
          <a:xfrm flipH="1">
            <a:off x="1371600" y="3733800"/>
            <a:ext cx="3048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2" name="Line 28"/>
          <p:cNvSpPr/>
          <p:nvPr>
            <p:custDataLst>
              <p:tags r:id="rId27"/>
            </p:custDataLst>
          </p:nvPr>
        </p:nvSpPr>
        <p:spPr>
          <a:xfrm>
            <a:off x="2133600" y="37338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3" name="Line 29"/>
          <p:cNvSpPr/>
          <p:nvPr>
            <p:custDataLst>
              <p:tags r:id="rId28"/>
            </p:custDataLst>
          </p:nvPr>
        </p:nvSpPr>
        <p:spPr>
          <a:xfrm flipH="1">
            <a:off x="2209800" y="4572000"/>
            <a:ext cx="152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4" name="Line 30"/>
          <p:cNvSpPr/>
          <p:nvPr>
            <p:custDataLst>
              <p:tags r:id="rId29"/>
            </p:custDataLst>
          </p:nvPr>
        </p:nvSpPr>
        <p:spPr>
          <a:xfrm>
            <a:off x="2667000" y="4495800"/>
            <a:ext cx="3048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5" name="Line 31"/>
          <p:cNvSpPr/>
          <p:nvPr>
            <p:custDataLst>
              <p:tags r:id="rId30"/>
            </p:custDataLst>
          </p:nvPr>
        </p:nvSpPr>
        <p:spPr>
          <a:xfrm>
            <a:off x="5943600" y="3429000"/>
            <a:ext cx="762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86" name="Line 32"/>
          <p:cNvSpPr/>
          <p:nvPr>
            <p:custDataLst>
              <p:tags r:id="rId31"/>
            </p:custDataLst>
          </p:nvPr>
        </p:nvSpPr>
        <p:spPr>
          <a:xfrm flipH="1">
            <a:off x="5029200" y="3352800"/>
            <a:ext cx="5334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457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458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Code for Case 4</a:t>
            </a:r>
            <a:endParaRPr sz="4000" dirty="0"/>
          </a:p>
        </p:txBody>
      </p:sp>
      <p:sp>
        <p:nvSpPr>
          <p:cNvPr id="2458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400" dirty="0"/>
              <a:t>/** Double rotate binary tree node: first left child * with its right child; then node k3 with new left child. * For AVL trees, this is a double rotation for case 2.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*/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static &lt;AnyType&gt; BinaryNode&lt;AnyType&gt;  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     doubleRotateWithLeftChild( BinaryNode&lt;AnyType&gt; k3 )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{ k3.left = rotateWithRightChild( k3.left );   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   return rotateWithLeftChild( k3 ); </a:t>
            </a:r>
            <a:endParaRPr sz="2400" dirty="0"/>
          </a:p>
          <a:p>
            <a:pPr eaLnBrk="1" hangingPunct="1">
              <a:buNone/>
            </a:pPr>
            <a:r>
              <a:rPr sz="2400" dirty="0"/>
              <a:t>      }</a:t>
            </a:r>
            <a:r>
              <a:rPr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5603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5604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AVL Tree Examples</a:t>
            </a:r>
            <a:endParaRPr sz="4000" dirty="0"/>
          </a:p>
        </p:txBody>
      </p:sp>
      <p:sp>
        <p:nvSpPr>
          <p:cNvPr id="25605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Insert 12, 8, 7, 14, 18, 10, 20 with AVL rotations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662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6628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Implementing AVL trees</a:t>
            </a:r>
            <a:endParaRPr dirty="0"/>
          </a:p>
        </p:txBody>
      </p:sp>
      <p:sp>
        <p:nvSpPr>
          <p:cNvPr id="53965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The main complications are insertion and deletion of nodes.</a:t>
            </a:r>
            <a:endParaRPr dirty="0"/>
          </a:p>
          <a:p>
            <a:pPr eaLnBrk="1" hangingPunct="1">
              <a:spcBef>
                <a:spcPct val="300000"/>
              </a:spcBef>
            </a:pPr>
            <a:r>
              <a:rPr dirty="0"/>
              <a:t>For deletion:</a:t>
            </a:r>
            <a:endParaRPr dirty="0"/>
          </a:p>
          <a:p>
            <a:pPr lvl="1" eaLnBrk="1" hangingPunct="1"/>
            <a:r>
              <a:rPr dirty="0"/>
              <a:t>Don’t actually delete nodes.</a:t>
            </a:r>
            <a:endParaRPr dirty="0"/>
          </a:p>
          <a:p>
            <a:pPr lvl="1" eaLnBrk="1" hangingPunct="1"/>
            <a:r>
              <a:rPr dirty="0"/>
              <a:t>Just mark nodes as deleted.</a:t>
            </a:r>
            <a:endParaRPr dirty="0"/>
          </a:p>
          <a:p>
            <a:pPr lvl="1" eaLnBrk="1" hangingPunct="1"/>
            <a:r>
              <a:rPr dirty="0"/>
              <a:t>Called </a:t>
            </a:r>
            <a:r>
              <a:rPr i="1" dirty="0">
                <a:solidFill>
                  <a:srgbClr val="0000FF"/>
                </a:solidFill>
              </a:rPr>
              <a:t>lazy deletion</a:t>
            </a:r>
            <a:r>
              <a:rPr i="1" dirty="0"/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9651">
                                            <p:txEl>
                                              <p:charRg st="0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charRg st="60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9651">
                                            <p:txEl>
                                              <p:charRg st="60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charRg st="74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39651">
                                            <p:txEl>
                                              <p:charRg st="74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charRg st="103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39651">
                                            <p:txEl>
                                              <p:charRg st="103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charRg st="131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39651">
                                            <p:txEl>
                                              <p:charRg st="131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7651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7652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Lazy deletion</a:t>
            </a:r>
            <a:endParaRPr dirty="0"/>
          </a:p>
        </p:txBody>
      </p:sp>
      <p:sp>
        <p:nvSpPr>
          <p:cNvPr id="27653" name="Oval 3"/>
          <p:cNvSpPr/>
          <p:nvPr>
            <p:custDataLst>
              <p:tags r:id="rId2"/>
            </p:custDataLst>
          </p:nvPr>
        </p:nvSpPr>
        <p:spPr>
          <a:xfrm>
            <a:off x="4057650" y="1676400"/>
            <a:ext cx="609600" cy="609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sz="3200" dirty="0">
                <a:latin typeface="Verdana" panose="020B0604030504040204" pitchFamily="34" charset="0"/>
              </a:rPr>
              <a:t>5</a:t>
            </a:r>
            <a:endParaRPr sz="3200" dirty="0">
              <a:latin typeface="Times New Roman" panose="02020603050405020304" charset="0"/>
            </a:endParaRPr>
          </a:p>
        </p:txBody>
      </p:sp>
      <p:grpSp>
        <p:nvGrpSpPr>
          <p:cNvPr id="27654" name="Group 4"/>
          <p:cNvGrpSpPr/>
          <p:nvPr/>
        </p:nvGrpSpPr>
        <p:grpSpPr>
          <a:xfrm>
            <a:off x="2438400" y="2286000"/>
            <a:ext cx="1924050" cy="1295400"/>
            <a:chOff x="1920" y="1920"/>
            <a:chExt cx="1212" cy="816"/>
          </a:xfrm>
        </p:grpSpPr>
        <p:sp>
          <p:nvSpPr>
            <p:cNvPr id="27683" name="Oval 5"/>
            <p:cNvSpPr/>
            <p:nvPr>
              <p:custDataLst>
                <p:tags r:id="rId3"/>
              </p:custDataLst>
            </p:nvPr>
          </p:nvSpPr>
          <p:spPr>
            <a:xfrm>
              <a:off x="1920" y="235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3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84" name="AutoShape 6"/>
            <p:cNvCxnSpPr>
              <a:stCxn id="27653" idx="4"/>
              <a:endCxn id="27683" idx="7"/>
            </p:cNvCxnSpPr>
            <p:nvPr>
              <p:custDataLst>
                <p:tags r:id="rId4"/>
              </p:custDataLst>
            </p:nvPr>
          </p:nvCxnSpPr>
          <p:spPr>
            <a:xfrm flipH="1">
              <a:off x="2248" y="1920"/>
              <a:ext cx="884" cy="48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27655" name="Group 7"/>
          <p:cNvGrpSpPr/>
          <p:nvPr/>
        </p:nvGrpSpPr>
        <p:grpSpPr>
          <a:xfrm>
            <a:off x="4876800" y="3581400"/>
            <a:ext cx="1143000" cy="1524000"/>
            <a:chOff x="3456" y="2736"/>
            <a:chExt cx="720" cy="960"/>
          </a:xfrm>
        </p:grpSpPr>
        <p:sp>
          <p:nvSpPr>
            <p:cNvPr id="27681" name="Oval 8"/>
            <p:cNvSpPr/>
            <p:nvPr>
              <p:custDataLst>
                <p:tags r:id="rId5"/>
              </p:custDataLst>
            </p:nvPr>
          </p:nvSpPr>
          <p:spPr>
            <a:xfrm>
              <a:off x="3456" y="331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6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82" name="AutoShape 9"/>
            <p:cNvCxnSpPr>
              <a:stCxn id="27679" idx="4"/>
              <a:endCxn id="27681" idx="0"/>
            </p:cNvCxnSpPr>
            <p:nvPr>
              <p:custDataLst>
                <p:tags r:id="rId6"/>
              </p:custDataLst>
            </p:nvPr>
          </p:nvCxnSpPr>
          <p:spPr>
            <a:xfrm flipH="1">
              <a:off x="3648" y="2736"/>
              <a:ext cx="528" cy="57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27656" name="Group 10"/>
          <p:cNvGrpSpPr/>
          <p:nvPr/>
        </p:nvGrpSpPr>
        <p:grpSpPr>
          <a:xfrm>
            <a:off x="4362450" y="2286000"/>
            <a:ext cx="1962150" cy="1295400"/>
            <a:chOff x="3132" y="1920"/>
            <a:chExt cx="1236" cy="816"/>
          </a:xfrm>
        </p:grpSpPr>
        <p:sp>
          <p:nvSpPr>
            <p:cNvPr id="27679" name="Oval 11"/>
            <p:cNvSpPr/>
            <p:nvPr>
              <p:custDataLst>
                <p:tags r:id="rId7"/>
              </p:custDataLst>
            </p:nvPr>
          </p:nvSpPr>
          <p:spPr>
            <a:xfrm>
              <a:off x="3984" y="235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7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80" name="AutoShape 12"/>
            <p:cNvCxnSpPr>
              <a:stCxn id="27653" idx="4"/>
              <a:endCxn id="27679" idx="1"/>
            </p:cNvCxnSpPr>
            <p:nvPr>
              <p:custDataLst>
                <p:tags r:id="rId8"/>
              </p:custDataLst>
            </p:nvPr>
          </p:nvCxnSpPr>
          <p:spPr>
            <a:xfrm>
              <a:off x="3132" y="1920"/>
              <a:ext cx="908" cy="48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27657" name="Group 13"/>
          <p:cNvGrpSpPr/>
          <p:nvPr/>
        </p:nvGrpSpPr>
        <p:grpSpPr>
          <a:xfrm>
            <a:off x="1524000" y="3581400"/>
            <a:ext cx="1219200" cy="1524000"/>
            <a:chOff x="1344" y="2736"/>
            <a:chExt cx="768" cy="960"/>
          </a:xfrm>
        </p:grpSpPr>
        <p:sp>
          <p:nvSpPr>
            <p:cNvPr id="27677" name="Oval 14"/>
            <p:cNvSpPr/>
            <p:nvPr>
              <p:custDataLst>
                <p:tags r:id="rId9"/>
              </p:custDataLst>
            </p:nvPr>
          </p:nvSpPr>
          <p:spPr>
            <a:xfrm>
              <a:off x="1344" y="331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2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78" name="AutoShape 15"/>
            <p:cNvCxnSpPr>
              <a:stCxn id="27683" idx="4"/>
              <a:endCxn id="27677" idx="7"/>
            </p:cNvCxnSpPr>
            <p:nvPr>
              <p:custDataLst>
                <p:tags r:id="rId10"/>
              </p:custDataLst>
            </p:nvPr>
          </p:nvCxnSpPr>
          <p:spPr>
            <a:xfrm flipH="1">
              <a:off x="1672" y="2736"/>
              <a:ext cx="440" cy="632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27658" name="Group 16"/>
          <p:cNvGrpSpPr/>
          <p:nvPr/>
        </p:nvGrpSpPr>
        <p:grpSpPr>
          <a:xfrm>
            <a:off x="2743200" y="3581400"/>
            <a:ext cx="1219200" cy="1524000"/>
            <a:chOff x="2112" y="2736"/>
            <a:chExt cx="768" cy="960"/>
          </a:xfrm>
        </p:grpSpPr>
        <p:sp>
          <p:nvSpPr>
            <p:cNvPr id="27675" name="Oval 17"/>
            <p:cNvSpPr/>
            <p:nvPr>
              <p:custDataLst>
                <p:tags r:id="rId11"/>
              </p:custDataLst>
            </p:nvPr>
          </p:nvSpPr>
          <p:spPr>
            <a:xfrm>
              <a:off x="2496" y="331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4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76" name="AutoShape 18"/>
            <p:cNvCxnSpPr>
              <a:stCxn id="27683" idx="4"/>
              <a:endCxn id="27675" idx="1"/>
            </p:cNvCxnSpPr>
            <p:nvPr>
              <p:custDataLst>
                <p:tags r:id="rId12"/>
              </p:custDataLst>
            </p:nvPr>
          </p:nvCxnSpPr>
          <p:spPr>
            <a:xfrm>
              <a:off x="2112" y="2736"/>
              <a:ext cx="440" cy="632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27659" name="Group 19"/>
          <p:cNvGrpSpPr/>
          <p:nvPr/>
        </p:nvGrpSpPr>
        <p:grpSpPr>
          <a:xfrm>
            <a:off x="6019800" y="3581400"/>
            <a:ext cx="1066800" cy="1524000"/>
            <a:chOff x="4176" y="2736"/>
            <a:chExt cx="672" cy="960"/>
          </a:xfrm>
        </p:grpSpPr>
        <p:sp>
          <p:nvSpPr>
            <p:cNvPr id="27673" name="Oval 20"/>
            <p:cNvSpPr/>
            <p:nvPr>
              <p:custDataLst>
                <p:tags r:id="rId13"/>
              </p:custDataLst>
            </p:nvPr>
          </p:nvSpPr>
          <p:spPr>
            <a:xfrm>
              <a:off x="4464" y="3312"/>
              <a:ext cx="384" cy="384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0" hangingPunct="0"/>
              <a:r>
                <a:rPr sz="3200" dirty="0">
                  <a:latin typeface="Verdana" panose="020B0604030504040204" pitchFamily="34" charset="0"/>
                </a:rPr>
                <a:t>9</a:t>
              </a:r>
              <a:endParaRPr sz="3200" dirty="0">
                <a:latin typeface="Times New Roman" panose="02020603050405020304" charset="0"/>
              </a:endParaRPr>
            </a:p>
          </p:txBody>
        </p:sp>
        <p:cxnSp>
          <p:nvCxnSpPr>
            <p:cNvPr id="27674" name="AutoShape 21"/>
            <p:cNvCxnSpPr>
              <a:stCxn id="27679" idx="4"/>
              <a:endCxn id="27673" idx="0"/>
            </p:cNvCxnSpPr>
            <p:nvPr>
              <p:custDataLst>
                <p:tags r:id="rId14"/>
              </p:custDataLst>
            </p:nvPr>
          </p:nvCxnSpPr>
          <p:spPr>
            <a:xfrm>
              <a:off x="4176" y="2736"/>
              <a:ext cx="480" cy="57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  <p:grpSp>
        <p:nvGrpSpPr>
          <p:cNvPr id="8" name="Group 22"/>
          <p:cNvGrpSpPr/>
          <p:nvPr/>
        </p:nvGrpSpPr>
        <p:grpSpPr>
          <a:xfrm>
            <a:off x="2362200" y="2971800"/>
            <a:ext cx="762000" cy="609600"/>
            <a:chOff x="1488" y="2064"/>
            <a:chExt cx="480" cy="384"/>
          </a:xfrm>
        </p:grpSpPr>
        <p:sp>
          <p:nvSpPr>
            <p:cNvPr id="27671" name="Line 23"/>
            <p:cNvSpPr/>
            <p:nvPr>
              <p:custDataLst>
                <p:tags r:id="rId15"/>
              </p:custDataLst>
            </p:nvPr>
          </p:nvSpPr>
          <p:spPr>
            <a:xfrm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72" name="Line 24"/>
            <p:cNvSpPr/>
            <p:nvPr>
              <p:custDataLst>
                <p:tags r:id="rId16"/>
              </p:custDataLst>
            </p:nvPr>
          </p:nvSpPr>
          <p:spPr>
            <a:xfrm flipV="1"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9" name="Group 25"/>
          <p:cNvGrpSpPr/>
          <p:nvPr/>
        </p:nvGrpSpPr>
        <p:grpSpPr>
          <a:xfrm>
            <a:off x="3276600" y="4495800"/>
            <a:ext cx="762000" cy="609600"/>
            <a:chOff x="1488" y="2064"/>
            <a:chExt cx="480" cy="384"/>
          </a:xfrm>
        </p:grpSpPr>
        <p:sp>
          <p:nvSpPr>
            <p:cNvPr id="27669" name="Line 26"/>
            <p:cNvSpPr/>
            <p:nvPr>
              <p:custDataLst>
                <p:tags r:id="rId17"/>
              </p:custDataLst>
            </p:nvPr>
          </p:nvSpPr>
          <p:spPr>
            <a:xfrm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70" name="Line 27"/>
            <p:cNvSpPr/>
            <p:nvPr>
              <p:custDataLst>
                <p:tags r:id="rId18"/>
              </p:custDataLst>
            </p:nvPr>
          </p:nvSpPr>
          <p:spPr>
            <a:xfrm flipV="1"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" name="Group 28"/>
          <p:cNvGrpSpPr/>
          <p:nvPr/>
        </p:nvGrpSpPr>
        <p:grpSpPr>
          <a:xfrm>
            <a:off x="6400800" y="4495800"/>
            <a:ext cx="762000" cy="609600"/>
            <a:chOff x="1488" y="2064"/>
            <a:chExt cx="480" cy="384"/>
          </a:xfrm>
        </p:grpSpPr>
        <p:sp>
          <p:nvSpPr>
            <p:cNvPr id="27667" name="Line 29"/>
            <p:cNvSpPr/>
            <p:nvPr>
              <p:custDataLst>
                <p:tags r:id="rId19"/>
              </p:custDataLst>
            </p:nvPr>
          </p:nvSpPr>
          <p:spPr>
            <a:xfrm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68" name="Line 30"/>
            <p:cNvSpPr/>
            <p:nvPr>
              <p:custDataLst>
                <p:tags r:id="rId20"/>
              </p:custDataLst>
            </p:nvPr>
          </p:nvSpPr>
          <p:spPr>
            <a:xfrm flipV="1"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1" name="Group 31"/>
          <p:cNvGrpSpPr/>
          <p:nvPr/>
        </p:nvGrpSpPr>
        <p:grpSpPr>
          <a:xfrm>
            <a:off x="3962400" y="1676400"/>
            <a:ext cx="762000" cy="609600"/>
            <a:chOff x="1488" y="2064"/>
            <a:chExt cx="480" cy="384"/>
          </a:xfrm>
        </p:grpSpPr>
        <p:sp>
          <p:nvSpPr>
            <p:cNvPr id="27665" name="Line 32"/>
            <p:cNvSpPr/>
            <p:nvPr>
              <p:custDataLst>
                <p:tags r:id="rId21"/>
              </p:custDataLst>
            </p:nvPr>
          </p:nvSpPr>
          <p:spPr>
            <a:xfrm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66" name="Line 33"/>
            <p:cNvSpPr/>
            <p:nvPr>
              <p:custDataLst>
                <p:tags r:id="rId22"/>
              </p:custDataLst>
            </p:nvPr>
          </p:nvSpPr>
          <p:spPr>
            <a:xfrm flipV="1">
              <a:off x="1488" y="2064"/>
              <a:ext cx="480" cy="384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41730" name="Text Box 34"/>
          <p:cNvSpPr txBox="1"/>
          <p:nvPr>
            <p:custDataLst>
              <p:tags r:id="rId23"/>
            </p:custDataLst>
          </p:nvPr>
        </p:nvSpPr>
        <p:spPr>
          <a:xfrm>
            <a:off x="898525" y="5375275"/>
            <a:ext cx="7483475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2400" dirty="0">
                <a:latin typeface="Verdana" panose="020B0604030504040204" pitchFamily="34" charset="0"/>
              </a:rPr>
              <a:t>On average, deleting even half of the nodes by marking leads to depth penalty of only 1.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2867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867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AVL Summary</a:t>
            </a:r>
            <a:endParaRPr dirty="0"/>
          </a:p>
        </p:txBody>
      </p:sp>
      <p:sp>
        <p:nvSpPr>
          <p:cNvPr id="28677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Insert a new node in left or right subtree. </a:t>
            </a:r>
            <a:endParaRPr dirty="0"/>
          </a:p>
          <a:p>
            <a:pPr eaLnBrk="1" hangingPunct="1"/>
            <a:r>
              <a:rPr dirty="0"/>
              <a:t>Test the height information along the path of the insertion. If not changed we are done</a:t>
            </a:r>
            <a:endParaRPr dirty="0"/>
          </a:p>
          <a:p>
            <a:pPr eaLnBrk="1" hangingPunct="1"/>
            <a:r>
              <a:rPr dirty="0"/>
              <a:t>Otherwise do a single or double rotation based on the four cases</a:t>
            </a:r>
            <a:endParaRPr dirty="0"/>
          </a:p>
          <a:p>
            <a:pPr eaLnBrk="1" hangingPunct="1"/>
            <a:r>
              <a:rPr dirty="0"/>
              <a:t>Question: What is the best thing to do about height info?</a:t>
            </a:r>
            <a:endParaRPr dirty="0"/>
          </a:p>
          <a:p>
            <a:pPr lvl="1" eaLnBrk="1" hangingPunct="1"/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4099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410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>
                <a:solidFill>
                  <a:srgbClr val="3333CC"/>
                </a:solidFill>
              </a:rPr>
              <a:t>Forcing good behavior</a:t>
            </a:r>
            <a:endParaRPr dirty="0">
              <a:solidFill>
                <a:srgbClr val="3333CC"/>
              </a:solidFill>
            </a:endParaRPr>
          </a:p>
        </p:txBody>
      </p:sp>
      <p:sp>
        <p:nvSpPr>
          <p:cNvPr id="4101" name="Text Box 3"/>
          <p:cNvSpPr txBox="1"/>
          <p:nvPr>
            <p:custDataLst>
              <p:tags r:id="rId2"/>
            </p:custDataLst>
          </p:nvPr>
        </p:nvSpPr>
        <p:spPr>
          <a:xfrm>
            <a:off x="533400" y="1600200"/>
            <a:ext cx="8229600" cy="3560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  <a:buChar char="•"/>
            </a:pPr>
            <a:r>
              <a:rPr sz="2400" dirty="0">
                <a:latin typeface="Verdana" panose="020B0604030504040204" pitchFamily="34" charset="0"/>
              </a:rPr>
              <a:t> We can show that for any n inputs, there always is a BST containing these elements of logarithmic depth.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  <a:buChar char="•"/>
            </a:pPr>
            <a:r>
              <a:rPr sz="2400" dirty="0">
                <a:latin typeface="Verdana" panose="020B0604030504040204" pitchFamily="34" charset="0"/>
              </a:rPr>
              <a:t>But if we just insert the standard way, we may build a very unbalanced, deep tree.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  <a:buChar char="•"/>
            </a:pPr>
            <a:r>
              <a:rPr sz="2400" dirty="0">
                <a:latin typeface="Verdana" panose="020B0604030504040204" pitchFamily="34" charset="0"/>
              </a:rPr>
              <a:t>Can we somehow force the tree to remain shallow? </a:t>
            </a:r>
            <a:endParaRPr sz="2400" dirty="0">
              <a:latin typeface="Verdana" panose="020B0604030504040204" pitchFamily="34" charset="0"/>
            </a:endParaRPr>
          </a:p>
          <a:p>
            <a:pPr lvl="1" eaLnBrk="0" hangingPunct="0">
              <a:spcBef>
                <a:spcPct val="50000"/>
              </a:spcBef>
              <a:buChar char="•"/>
            </a:pPr>
            <a:r>
              <a:rPr sz="2400" dirty="0">
                <a:latin typeface="Verdana" panose="020B0604030504040204" pitchFamily="34" charset="0"/>
              </a:rPr>
              <a:t>At low cost?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5123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5124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solidFill>
                  <a:srgbClr val="3333CC"/>
                </a:solidFill>
              </a:rPr>
              <a:t>Balanced Trees</a:t>
            </a:r>
            <a:endParaRPr dirty="0">
              <a:solidFill>
                <a:srgbClr val="3333CC"/>
              </a:solidFill>
            </a:endParaRPr>
          </a:p>
        </p:txBody>
      </p:sp>
      <p:sp>
        <p:nvSpPr>
          <p:cNvPr id="5125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sz="2800" dirty="0"/>
              <a:t>A balanced tree is where equal (“almost”) number of nodes exists in left and right sub trees of each node</a:t>
            </a:r>
            <a:endParaRPr sz="2800" dirty="0"/>
          </a:p>
          <a:p>
            <a:pPr lvl="1" eaLnBrk="1" hangingPunct="1">
              <a:lnSpc>
                <a:spcPct val="80000"/>
              </a:lnSpc>
            </a:pPr>
            <a:r>
              <a:rPr sz="2400" dirty="0"/>
              <a:t>However in practice this is hard to enforce</a:t>
            </a:r>
            <a:endParaRPr sz="2400" dirty="0"/>
          </a:p>
          <a:p>
            <a:pPr eaLnBrk="1" hangingPunct="1">
              <a:lnSpc>
                <a:spcPct val="80000"/>
              </a:lnSpc>
            </a:pPr>
            <a:r>
              <a:rPr sz="2800" dirty="0"/>
              <a:t>We can expect the trees to remain shallow by “randomizing” a data set before inserting to a tree</a:t>
            </a:r>
            <a:endParaRPr sz="2800" dirty="0"/>
          </a:p>
          <a:p>
            <a:pPr lvl="1" eaLnBrk="1" hangingPunct="1">
              <a:lnSpc>
                <a:spcPct val="80000"/>
              </a:lnSpc>
            </a:pPr>
            <a:r>
              <a:rPr sz="2400" dirty="0"/>
              <a:t>Need O(n) operations to randomize the data set</a:t>
            </a:r>
            <a:endParaRPr sz="2400" dirty="0"/>
          </a:p>
          <a:p>
            <a:pPr eaLnBrk="1" hangingPunct="1">
              <a:lnSpc>
                <a:spcPct val="80000"/>
              </a:lnSpc>
            </a:pPr>
            <a:r>
              <a:rPr sz="2800" dirty="0"/>
              <a:t>A relaxed balanced condition can be used in building a “good” tree</a:t>
            </a:r>
            <a:endParaRPr sz="2800" dirty="0"/>
          </a:p>
          <a:p>
            <a:pPr lvl="1" eaLnBrk="1" hangingPunct="1">
              <a:lnSpc>
                <a:spcPct val="80000"/>
              </a:lnSpc>
            </a:pPr>
            <a:r>
              <a:rPr sz="2400" dirty="0"/>
              <a:t>AVL trees</a:t>
            </a: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614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148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solidFill>
                  <a:srgbClr val="3333CC"/>
                </a:solidFill>
              </a:rPr>
              <a:t>AVL Trees</a:t>
            </a:r>
            <a:endParaRPr dirty="0">
              <a:solidFill>
                <a:srgbClr val="3333CC"/>
              </a:solidFill>
            </a:endParaRPr>
          </a:p>
        </p:txBody>
      </p:sp>
      <p:sp>
        <p:nvSpPr>
          <p:cNvPr id="6149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AVL trees requires a relaxed balanced condition</a:t>
            </a:r>
            <a:endParaRPr dirty="0"/>
          </a:p>
          <a:p>
            <a:pPr eaLnBrk="1" hangingPunct="1"/>
            <a:r>
              <a:rPr dirty="0"/>
              <a:t>Define “balanced factor” of a node to be the absolute difference in heights between left and right sub trees</a:t>
            </a:r>
            <a:endParaRPr dirty="0"/>
          </a:p>
          <a:p>
            <a:pPr eaLnBrk="1" hangingPunct="1"/>
            <a:r>
              <a:rPr dirty="0"/>
              <a:t>AVL tree is defined as a tree such that, for each node, balanced factor ≤ 1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7171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7172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81000" y="381000"/>
            <a:ext cx="7772400" cy="1470025"/>
          </a:xfrm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dirty="0"/>
              <a:t>AVL-Trees</a:t>
            </a:r>
            <a:endParaRPr dirty="0"/>
          </a:p>
        </p:txBody>
      </p:sp>
      <p:sp>
        <p:nvSpPr>
          <p:cNvPr id="7173" name="Rectangle 3"/>
          <p:cNvSpPr/>
          <p:nvPr>
            <p:custDataLst>
              <p:tags r:id="rId2"/>
            </p:custDataLst>
          </p:nvPr>
        </p:nvSpPr>
        <p:spPr>
          <a:xfrm>
            <a:off x="381000" y="1828800"/>
            <a:ext cx="807720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Monotype Sorts" charset="2"/>
            </a:pPr>
            <a:r>
              <a:rPr sz="2400" dirty="0">
                <a:latin typeface="Verdana" panose="020B0604030504040204" pitchFamily="34" charset="0"/>
              </a:rPr>
              <a:t>G. M. Adelson-Velskii and E. M. Landis,  1962 </a:t>
            </a:r>
            <a:endParaRPr sz="2400" dirty="0">
              <a:latin typeface="Verdana" panose="020B060403050404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</a:pP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7174" name="Oval 4"/>
          <p:cNvSpPr/>
          <p:nvPr>
            <p:custDataLst>
              <p:tags r:id="rId3"/>
            </p:custDataLst>
          </p:nvPr>
        </p:nvSpPr>
        <p:spPr>
          <a:xfrm>
            <a:off x="3124200" y="2590800"/>
            <a:ext cx="685800" cy="609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5" name="AutoShape 5"/>
          <p:cNvSpPr/>
          <p:nvPr>
            <p:custDataLst>
              <p:tags r:id="rId4"/>
            </p:custDataLst>
          </p:nvPr>
        </p:nvSpPr>
        <p:spPr>
          <a:xfrm>
            <a:off x="1981200" y="3886200"/>
            <a:ext cx="1219200" cy="2057400"/>
          </a:xfrm>
          <a:prstGeom prst="triangle">
            <a:avLst>
              <a:gd name="adj" fmla="val 50000"/>
            </a:avLst>
          </a:prstGeom>
          <a:solidFill>
            <a:srgbClr val="99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6" name="AutoShape 6"/>
          <p:cNvSpPr/>
          <p:nvPr>
            <p:custDataLst>
              <p:tags r:id="rId5"/>
            </p:custDataLst>
          </p:nvPr>
        </p:nvSpPr>
        <p:spPr>
          <a:xfrm>
            <a:off x="3810000" y="3886200"/>
            <a:ext cx="1066800" cy="1524000"/>
          </a:xfrm>
          <a:prstGeom prst="triangle">
            <a:avLst>
              <a:gd name="adj" fmla="val 50000"/>
            </a:avLst>
          </a:prstGeom>
          <a:solidFill>
            <a:srgbClr val="99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cxnSp>
        <p:nvCxnSpPr>
          <p:cNvPr id="7177" name="AutoShape 7"/>
          <p:cNvCxnSpPr>
            <a:stCxn id="7174" idx="3"/>
            <a:endCxn id="7175" idx="0"/>
          </p:cNvCxnSpPr>
          <p:nvPr>
            <p:custDataLst>
              <p:tags r:id="rId6"/>
            </p:custDataLst>
          </p:nvPr>
        </p:nvCxnSpPr>
        <p:spPr>
          <a:xfrm flipH="1">
            <a:off x="2590800" y="3111500"/>
            <a:ext cx="633413" cy="7747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7178" name="AutoShape 8"/>
          <p:cNvCxnSpPr>
            <a:stCxn id="7174" idx="5"/>
            <a:endCxn id="7176" idx="0"/>
          </p:cNvCxnSpPr>
          <p:nvPr>
            <p:custDataLst>
              <p:tags r:id="rId7"/>
            </p:custDataLst>
          </p:nvPr>
        </p:nvCxnSpPr>
        <p:spPr>
          <a:xfrm>
            <a:off x="3709988" y="3111500"/>
            <a:ext cx="633412" cy="7747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7179" name="AutoShape 9"/>
          <p:cNvSpPr/>
          <p:nvPr>
            <p:custDataLst>
              <p:tags r:id="rId8"/>
            </p:custDataLst>
          </p:nvPr>
        </p:nvSpPr>
        <p:spPr>
          <a:xfrm>
            <a:off x="3505200" y="5410200"/>
            <a:ext cx="76200" cy="533400"/>
          </a:xfrm>
          <a:prstGeom prst="upDownArrow">
            <a:avLst>
              <a:gd name="adj1" fmla="val 50000"/>
              <a:gd name="adj2" fmla="val 14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0" name="Text Box 10"/>
          <p:cNvSpPr txBox="1"/>
          <p:nvPr>
            <p:custDataLst>
              <p:tags r:id="rId9"/>
            </p:custDataLst>
          </p:nvPr>
        </p:nvSpPr>
        <p:spPr>
          <a:xfrm>
            <a:off x="3657600" y="5486400"/>
            <a:ext cx="12350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latin typeface="Times New Roman" panose="02020603050405020304" charset="0"/>
              </a:rPr>
              <a:t>1 or less</a:t>
            </a:r>
            <a:endParaRPr sz="2400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8195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8196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4572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AVL-Trees</a:t>
            </a:r>
            <a:endParaRPr dirty="0"/>
          </a:p>
        </p:txBody>
      </p:sp>
      <p:sp>
        <p:nvSpPr>
          <p:cNvPr id="8197" name="Text Box 3"/>
          <p:cNvSpPr txBox="1"/>
          <p:nvPr>
            <p:custDataLst>
              <p:tags r:id="rId2"/>
            </p:custDataLst>
          </p:nvPr>
        </p:nvSpPr>
        <p:spPr>
          <a:xfrm>
            <a:off x="533400" y="1600200"/>
            <a:ext cx="82296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An AVL-tree is a BST with the property that at every node the difference in the depth of the left and right subtree is at most 1.</a:t>
            </a:r>
            <a:endParaRPr sz="2400" dirty="0">
              <a:latin typeface="Verdana" panose="020B0604030504040204" pitchFamily="34" charset="0"/>
            </a:endParaRPr>
          </a:p>
        </p:txBody>
      </p:sp>
      <p:grpSp>
        <p:nvGrpSpPr>
          <p:cNvPr id="8198" name="Group 4"/>
          <p:cNvGrpSpPr/>
          <p:nvPr/>
        </p:nvGrpSpPr>
        <p:grpSpPr>
          <a:xfrm>
            <a:off x="914400" y="3581400"/>
            <a:ext cx="1371600" cy="838200"/>
            <a:chOff x="576" y="2256"/>
            <a:chExt cx="864" cy="528"/>
          </a:xfrm>
        </p:grpSpPr>
        <p:sp>
          <p:nvSpPr>
            <p:cNvPr id="8210" name="Oval 5"/>
            <p:cNvSpPr/>
            <p:nvPr>
              <p:custDataLst>
                <p:tags r:id="rId3"/>
              </p:custDataLst>
            </p:nvPr>
          </p:nvSpPr>
          <p:spPr>
            <a:xfrm>
              <a:off x="864" y="2256"/>
              <a:ext cx="96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11" name="Oval 6"/>
            <p:cNvSpPr/>
            <p:nvPr>
              <p:custDataLst>
                <p:tags r:id="rId4"/>
              </p:custDataLst>
            </p:nvPr>
          </p:nvSpPr>
          <p:spPr>
            <a:xfrm>
              <a:off x="1104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12" name="Oval 7"/>
            <p:cNvSpPr/>
            <p:nvPr>
              <p:custDataLst>
                <p:tags r:id="rId5"/>
              </p:custDataLst>
            </p:nvPr>
          </p:nvSpPr>
          <p:spPr>
            <a:xfrm>
              <a:off x="1344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13" name="Oval 8"/>
            <p:cNvSpPr/>
            <p:nvPr>
              <p:custDataLst>
                <p:tags r:id="rId6"/>
              </p:custDataLst>
            </p:nvPr>
          </p:nvSpPr>
          <p:spPr>
            <a:xfrm>
              <a:off x="576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14" name="Line 9"/>
            <p:cNvSpPr/>
            <p:nvPr>
              <p:custDataLst>
                <p:tags r:id="rId7"/>
              </p:custDataLst>
            </p:nvPr>
          </p:nvSpPr>
          <p:spPr>
            <a:xfrm flipH="1">
              <a:off x="672" y="2304"/>
              <a:ext cx="192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15" name="Line 10"/>
            <p:cNvSpPr/>
            <p:nvPr>
              <p:custDataLst>
                <p:tags r:id="rId8"/>
              </p:custDataLst>
            </p:nvPr>
          </p:nvSpPr>
          <p:spPr>
            <a:xfrm>
              <a:off x="960" y="2352"/>
              <a:ext cx="144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16" name="Line 11"/>
            <p:cNvSpPr/>
            <p:nvPr>
              <p:custDataLst>
                <p:tags r:id="rId9"/>
              </p:custDataLst>
            </p:nvPr>
          </p:nvSpPr>
          <p:spPr>
            <a:xfrm>
              <a:off x="1200" y="2544"/>
              <a:ext cx="144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199" name="Text Box 12"/>
          <p:cNvSpPr txBox="1"/>
          <p:nvPr>
            <p:custDataLst>
              <p:tags r:id="rId10"/>
            </p:custDataLst>
          </p:nvPr>
        </p:nvSpPr>
        <p:spPr>
          <a:xfrm>
            <a:off x="1752600" y="4953000"/>
            <a:ext cx="63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sz="2400" dirty="0">
                <a:latin typeface="Verdana" panose="020B0604030504040204" pitchFamily="34" charset="0"/>
              </a:rPr>
              <a:t>OK</a:t>
            </a:r>
            <a:endParaRPr sz="2400" dirty="0">
              <a:latin typeface="Verdana" panose="020B0604030504040204" pitchFamily="34" charset="0"/>
            </a:endParaRPr>
          </a:p>
        </p:txBody>
      </p:sp>
      <p:sp>
        <p:nvSpPr>
          <p:cNvPr id="8200" name="Oval 13"/>
          <p:cNvSpPr/>
          <p:nvPr>
            <p:custDataLst>
              <p:tags r:id="rId11"/>
            </p:custDataLst>
          </p:nvPr>
        </p:nvSpPr>
        <p:spPr>
          <a:xfrm>
            <a:off x="44958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1" name="Oval 14"/>
          <p:cNvSpPr/>
          <p:nvPr>
            <p:custDataLst>
              <p:tags r:id="rId12"/>
            </p:custDataLst>
          </p:nvPr>
        </p:nvSpPr>
        <p:spPr>
          <a:xfrm>
            <a:off x="48768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2" name="Oval 15"/>
          <p:cNvSpPr/>
          <p:nvPr>
            <p:custDataLst>
              <p:tags r:id="rId13"/>
            </p:custDataLst>
          </p:nvPr>
        </p:nvSpPr>
        <p:spPr>
          <a:xfrm>
            <a:off x="525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3" name="Oval 16"/>
          <p:cNvSpPr/>
          <p:nvPr>
            <p:custDataLst>
              <p:tags r:id="rId14"/>
            </p:custDataLst>
          </p:nvPr>
        </p:nvSpPr>
        <p:spPr>
          <a:xfrm>
            <a:off x="4876800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4" name="Line 17"/>
          <p:cNvSpPr/>
          <p:nvPr>
            <p:custDataLst>
              <p:tags r:id="rId15"/>
            </p:custDataLst>
          </p:nvPr>
        </p:nvSpPr>
        <p:spPr>
          <a:xfrm flipH="1">
            <a:off x="4191000" y="3581400"/>
            <a:ext cx="3048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5" name="Line 18"/>
          <p:cNvSpPr/>
          <p:nvPr>
            <p:custDataLst>
              <p:tags r:id="rId16"/>
            </p:custDataLst>
          </p:nvPr>
        </p:nvSpPr>
        <p:spPr>
          <a:xfrm>
            <a:off x="4648200" y="3657600"/>
            <a:ext cx="2286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6" name="Line 19"/>
          <p:cNvSpPr/>
          <p:nvPr>
            <p:custDataLst>
              <p:tags r:id="rId17"/>
            </p:custDataLst>
          </p:nvPr>
        </p:nvSpPr>
        <p:spPr>
          <a:xfrm>
            <a:off x="5029200" y="3962400"/>
            <a:ext cx="2286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7" name="Oval 20"/>
          <p:cNvSpPr/>
          <p:nvPr>
            <p:custDataLst>
              <p:tags r:id="rId18"/>
            </p:custDataLst>
          </p:nvPr>
        </p:nvSpPr>
        <p:spPr>
          <a:xfrm>
            <a:off x="4038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8" name="Line 21"/>
          <p:cNvSpPr/>
          <p:nvPr>
            <p:custDataLst>
              <p:tags r:id="rId19"/>
            </p:custDataLst>
          </p:nvPr>
        </p:nvSpPr>
        <p:spPr>
          <a:xfrm flipH="1">
            <a:off x="5029200" y="4343400"/>
            <a:ext cx="2286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9" name="Text Box 22"/>
          <p:cNvSpPr txBox="1"/>
          <p:nvPr>
            <p:custDataLst>
              <p:tags r:id="rId20"/>
            </p:custDataLst>
          </p:nvPr>
        </p:nvSpPr>
        <p:spPr>
          <a:xfrm>
            <a:off x="5715000" y="4572000"/>
            <a:ext cx="12430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 eaLnBrk="0" hangingPunct="0"/>
            <a:r>
              <a:rPr sz="2400" dirty="0">
                <a:latin typeface="Verdana" panose="020B0604030504040204" pitchFamily="34" charset="0"/>
              </a:rPr>
              <a:t>not OK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9219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922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Bad News</a:t>
            </a:r>
            <a:endParaRPr dirty="0"/>
          </a:p>
        </p:txBody>
      </p:sp>
      <p:sp>
        <p:nvSpPr>
          <p:cNvPr id="9221" name="Text Box 3"/>
          <p:cNvSpPr txBox="1"/>
          <p:nvPr>
            <p:custDataLst>
              <p:tags r:id="rId2"/>
            </p:custDataLst>
          </p:nvPr>
        </p:nvSpPr>
        <p:spPr>
          <a:xfrm>
            <a:off x="533400" y="1600200"/>
            <a:ext cx="8229600" cy="410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Insertion in an AVL-tree is more complicated: inserting a new element as a leaf may break the balance of the tree.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But we can't just place the new element somewhere else, we have to maintain the BST property.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b="1" dirty="0">
                <a:latin typeface="Verdana" panose="020B0604030504040204" pitchFamily="34" charset="0"/>
              </a:rPr>
              <a:t>Solution</a:t>
            </a:r>
            <a:r>
              <a:rPr sz="2400" dirty="0">
                <a:latin typeface="Verdana" panose="020B0604030504040204" pitchFamily="34" charset="0"/>
              </a:rPr>
              <a:t>:  insert in standard place, but then rebalance the tree. 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Date Placeholder 2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fld id="{BB962C8B-B14F-4D97-AF65-F5344CB8AC3E}" type="datetime1">
              <a:rPr lang="en-US" sz="1400" dirty="0"/>
            </a:fld>
            <a:endParaRPr lang="en-US" sz="1400" dirty="0"/>
          </a:p>
        </p:txBody>
      </p:sp>
      <p:sp>
        <p:nvSpPr>
          <p:cNvPr id="10243" name="Slide Number Placeholder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0244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06400" y="228600"/>
            <a:ext cx="8280400" cy="685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dirty="0"/>
              <a:t>But How? </a:t>
            </a:r>
            <a:endParaRPr dirty="0"/>
          </a:p>
        </p:txBody>
      </p:sp>
      <p:sp>
        <p:nvSpPr>
          <p:cNvPr id="10245" name="Text Box 3"/>
          <p:cNvSpPr txBox="1"/>
          <p:nvPr>
            <p:custDataLst>
              <p:tags r:id="rId2"/>
            </p:custDataLst>
          </p:nvPr>
        </p:nvSpPr>
        <p:spPr>
          <a:xfrm>
            <a:off x="533400" y="1600200"/>
            <a:ext cx="8458200" cy="374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The magic concept is </a:t>
            </a:r>
            <a:r>
              <a:rPr sz="2400" dirty="0">
                <a:solidFill>
                  <a:srgbClr val="0000FF"/>
                </a:solidFill>
                <a:latin typeface="Verdana" panose="020B0604030504040204" pitchFamily="34" charset="0"/>
              </a:rPr>
              <a:t>rotation</a:t>
            </a:r>
            <a:r>
              <a:rPr sz="2400" dirty="0">
                <a:latin typeface="Verdana" panose="020B0604030504040204" pitchFamily="34" charset="0"/>
              </a:rPr>
              <a:t>.  A rotation rearranges a BST, but preserve the BST property. 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Can be done out in O(1) steps. </a:t>
            </a: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sz="2400" dirty="0">
              <a:latin typeface="Verdan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2400" dirty="0">
                <a:latin typeface="Verdana" panose="020B0604030504040204" pitchFamily="34" charset="0"/>
              </a:rPr>
              <a:t>To fix up an AVL tree, we have to perform several rotations, but only along a branch: total damage is O(log #nodes).</a:t>
            </a:r>
            <a:endParaRPr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_INSTRUCTOR VIEW19C14C36-AC8E-43BC-9DB6-C2AAF774C7DC|PANE__TAG" val="_"/>
</p:tagLst>
</file>

<file path=ppt/tags/tag10.xml><?xml version="1.0" encoding="utf-8"?>
<p:tagLst xmlns:p="http://schemas.openxmlformats.org/presentationml/2006/main">
  <p:tag name="_INSTRUCTOR VIEW19C14C36-AC8E-43BC-9DB6-C2AAF774C7DC|PANE__TAG" val="_"/>
</p:tagLst>
</file>

<file path=ppt/tags/tag100.xml><?xml version="1.0" encoding="utf-8"?>
<p:tagLst xmlns:p="http://schemas.openxmlformats.org/presentationml/2006/main">
  <p:tag name="_INSTRUCTOR VIEW19C14C36-AC8E-43BC-9DB6-C2AAF774C7DC|PANE__TAG" val="_"/>
</p:tagLst>
</file>

<file path=ppt/tags/tag101.xml><?xml version="1.0" encoding="utf-8"?>
<p:tagLst xmlns:p="http://schemas.openxmlformats.org/presentationml/2006/main">
  <p:tag name="_INSTRUCTOR VIEW19C14C36-AC8E-43BC-9DB6-C2AAF774C7DC|PANE__TAG" val="_"/>
</p:tagLst>
</file>

<file path=ppt/tags/tag102.xml><?xml version="1.0" encoding="utf-8"?>
<p:tagLst xmlns:p="http://schemas.openxmlformats.org/presentationml/2006/main">
  <p:tag name="_INSTRUCTOR VIEW19C14C36-AC8E-43BC-9DB6-C2AAF774C7DC|PANE__TAG" val="_"/>
</p:tagLst>
</file>

<file path=ppt/tags/tag103.xml><?xml version="1.0" encoding="utf-8"?>
<p:tagLst xmlns:p="http://schemas.openxmlformats.org/presentationml/2006/main">
  <p:tag name="_INSTRUCTOR VIEW19C14C36-AC8E-43BC-9DB6-C2AAF774C7DC|PANE__TAG" val="_"/>
</p:tagLst>
</file>

<file path=ppt/tags/tag104.xml><?xml version="1.0" encoding="utf-8"?>
<p:tagLst xmlns:p="http://schemas.openxmlformats.org/presentationml/2006/main">
  <p:tag name="_INSTRUCTOR VIEW19C14C36-AC8E-43BC-9DB6-C2AAF774C7DC|PANE__TAG" val="_"/>
</p:tagLst>
</file>

<file path=ppt/tags/tag105.xml><?xml version="1.0" encoding="utf-8"?>
<p:tagLst xmlns:p="http://schemas.openxmlformats.org/presentationml/2006/main">
  <p:tag name="_INSTRUCTOR VIEW19C14C36-AC8E-43BC-9DB6-C2AAF774C7DC|PANE__TAG" val="_"/>
</p:tagLst>
</file>

<file path=ppt/tags/tag106.xml><?xml version="1.0" encoding="utf-8"?>
<p:tagLst xmlns:p="http://schemas.openxmlformats.org/presentationml/2006/main">
  <p:tag name="_INSTRUCTOR VIEW19C14C36-AC8E-43BC-9DB6-C2AAF774C7DC|PANE__TAG" val="_"/>
</p:tagLst>
</file>

<file path=ppt/tags/tag107.xml><?xml version="1.0" encoding="utf-8"?>
<p:tagLst xmlns:p="http://schemas.openxmlformats.org/presentationml/2006/main">
  <p:tag name="_INSTRUCTOR VIEW19C14C36-AC8E-43BC-9DB6-C2AAF774C7DC|PANE__TAG" val="_"/>
</p:tagLst>
</file>

<file path=ppt/tags/tag108.xml><?xml version="1.0" encoding="utf-8"?>
<p:tagLst xmlns:p="http://schemas.openxmlformats.org/presentationml/2006/main">
  <p:tag name="_INSTRUCTOR VIEW19C14C36-AC8E-43BC-9DB6-C2AAF774C7DC|PANE__TAG" val="_"/>
</p:tagLst>
</file>

<file path=ppt/tags/tag109.xml><?xml version="1.0" encoding="utf-8"?>
<p:tagLst xmlns:p="http://schemas.openxmlformats.org/presentationml/2006/main">
  <p:tag name="_INSTRUCTOR VIEW19C14C36-AC8E-43BC-9DB6-C2AAF774C7DC|PANE__TAG" val="_"/>
</p:tagLst>
</file>

<file path=ppt/tags/tag11.xml><?xml version="1.0" encoding="utf-8"?>
<p:tagLst xmlns:p="http://schemas.openxmlformats.org/presentationml/2006/main">
  <p:tag name="_INSTRUCTOR VIEW19C14C36-AC8E-43BC-9DB6-C2AAF774C7DC|PANE__TAG" val="_"/>
</p:tagLst>
</file>

<file path=ppt/tags/tag110.xml><?xml version="1.0" encoding="utf-8"?>
<p:tagLst xmlns:p="http://schemas.openxmlformats.org/presentationml/2006/main">
  <p:tag name="_INSTRUCTOR VIEW19C14C36-AC8E-43BC-9DB6-C2AAF774C7DC|PANE__TAG" val="_"/>
</p:tagLst>
</file>

<file path=ppt/tags/tag111.xml><?xml version="1.0" encoding="utf-8"?>
<p:tagLst xmlns:p="http://schemas.openxmlformats.org/presentationml/2006/main">
  <p:tag name="_INSTRUCTOR VIEW19C14C36-AC8E-43BC-9DB6-C2AAF774C7DC|PANE__TAG" val="_"/>
</p:tagLst>
</file>

<file path=ppt/tags/tag112.xml><?xml version="1.0" encoding="utf-8"?>
<p:tagLst xmlns:p="http://schemas.openxmlformats.org/presentationml/2006/main">
  <p:tag name="_INSTRUCTOR VIEW19C14C36-AC8E-43BC-9DB6-C2AAF774C7DC|PANE__TAG" val="_"/>
</p:tagLst>
</file>

<file path=ppt/tags/tag113.xml><?xml version="1.0" encoding="utf-8"?>
<p:tagLst xmlns:p="http://schemas.openxmlformats.org/presentationml/2006/main">
  <p:tag name="_INSTRUCTOR VIEW19C14C36-AC8E-43BC-9DB6-C2AAF774C7DC|PANE__TAG" val="_"/>
</p:tagLst>
</file>

<file path=ppt/tags/tag114.xml><?xml version="1.0" encoding="utf-8"?>
<p:tagLst xmlns:p="http://schemas.openxmlformats.org/presentationml/2006/main">
  <p:tag name="_INSTRUCTOR VIEW19C14C36-AC8E-43BC-9DB6-C2AAF774C7DC|PANE__TAG" val="_"/>
</p:tagLst>
</file>

<file path=ppt/tags/tag115.xml><?xml version="1.0" encoding="utf-8"?>
<p:tagLst xmlns:p="http://schemas.openxmlformats.org/presentationml/2006/main">
  <p:tag name="_INSTRUCTOR VIEW19C14C36-AC8E-43BC-9DB6-C2AAF774C7DC|PANE__TAG" val="_"/>
</p:tagLst>
</file>

<file path=ppt/tags/tag116.xml><?xml version="1.0" encoding="utf-8"?>
<p:tagLst xmlns:p="http://schemas.openxmlformats.org/presentationml/2006/main">
  <p:tag name="_INSTRUCTOR VIEW19C14C36-AC8E-43BC-9DB6-C2AAF774C7DC|PANE__TAG" val="_"/>
</p:tagLst>
</file>

<file path=ppt/tags/tag117.xml><?xml version="1.0" encoding="utf-8"?>
<p:tagLst xmlns:p="http://schemas.openxmlformats.org/presentationml/2006/main">
  <p:tag name="_INSTRUCTOR VIEW19C14C36-AC8E-43BC-9DB6-C2AAF774C7DC|PANE__TAG" val="_"/>
</p:tagLst>
</file>

<file path=ppt/tags/tag118.xml><?xml version="1.0" encoding="utf-8"?>
<p:tagLst xmlns:p="http://schemas.openxmlformats.org/presentationml/2006/main">
  <p:tag name="_INSTRUCTOR VIEW19C14C36-AC8E-43BC-9DB6-C2AAF774C7DC|PANE__TAG" val="_"/>
</p:tagLst>
</file>

<file path=ppt/tags/tag119.xml><?xml version="1.0" encoding="utf-8"?>
<p:tagLst xmlns:p="http://schemas.openxmlformats.org/presentationml/2006/main">
  <p:tag name="_INSTRUCTOR VIEW19C14C36-AC8E-43BC-9DB6-C2AAF774C7DC|PANE__TAG" val="_"/>
</p:tagLst>
</file>

<file path=ppt/tags/tag12.xml><?xml version="1.0" encoding="utf-8"?>
<p:tagLst xmlns:p="http://schemas.openxmlformats.org/presentationml/2006/main">
  <p:tag name="_INSTRUCTOR VIEW19C14C36-AC8E-43BC-9DB6-C2AAF774C7DC|PANE__TAG" val="_"/>
</p:tagLst>
</file>

<file path=ppt/tags/tag120.xml><?xml version="1.0" encoding="utf-8"?>
<p:tagLst xmlns:p="http://schemas.openxmlformats.org/presentationml/2006/main">
  <p:tag name="_INSTRUCTOR VIEW19C14C36-AC8E-43BC-9DB6-C2AAF774C7DC|PANE__TAG" val="_"/>
</p:tagLst>
</file>

<file path=ppt/tags/tag121.xml><?xml version="1.0" encoding="utf-8"?>
<p:tagLst xmlns:p="http://schemas.openxmlformats.org/presentationml/2006/main">
  <p:tag name="_INSTRUCTOR VIEW19C14C36-AC8E-43BC-9DB6-C2AAF774C7DC|PANE__TAG" val="_"/>
</p:tagLst>
</file>

<file path=ppt/tags/tag122.xml><?xml version="1.0" encoding="utf-8"?>
<p:tagLst xmlns:p="http://schemas.openxmlformats.org/presentationml/2006/main">
  <p:tag name="_INSTRUCTOR VIEW19C14C36-AC8E-43BC-9DB6-C2AAF774C7DC|PANE__TAG" val="_"/>
</p:tagLst>
</file>

<file path=ppt/tags/tag123.xml><?xml version="1.0" encoding="utf-8"?>
<p:tagLst xmlns:p="http://schemas.openxmlformats.org/presentationml/2006/main">
  <p:tag name="_INSTRUCTOR VIEW19C14C36-AC8E-43BC-9DB6-C2AAF774C7DC|PANE__TAG" val="_"/>
</p:tagLst>
</file>

<file path=ppt/tags/tag124.xml><?xml version="1.0" encoding="utf-8"?>
<p:tagLst xmlns:p="http://schemas.openxmlformats.org/presentationml/2006/main">
  <p:tag name="_INSTRUCTOR VIEW19C14C36-AC8E-43BC-9DB6-C2AAF774C7DC|PANE__TAG" val="_"/>
</p:tagLst>
</file>

<file path=ppt/tags/tag125.xml><?xml version="1.0" encoding="utf-8"?>
<p:tagLst xmlns:p="http://schemas.openxmlformats.org/presentationml/2006/main">
  <p:tag name="_INSTRUCTOR VIEW19C14C36-AC8E-43BC-9DB6-C2AAF774C7DC|PANE__TAG" val="_"/>
</p:tagLst>
</file>

<file path=ppt/tags/tag126.xml><?xml version="1.0" encoding="utf-8"?>
<p:tagLst xmlns:p="http://schemas.openxmlformats.org/presentationml/2006/main">
  <p:tag name="_INSTRUCTOR VIEW19C14C36-AC8E-43BC-9DB6-C2AAF774C7DC|PANE__TAG" val="_"/>
</p:tagLst>
</file>

<file path=ppt/tags/tag127.xml><?xml version="1.0" encoding="utf-8"?>
<p:tagLst xmlns:p="http://schemas.openxmlformats.org/presentationml/2006/main">
  <p:tag name="_INSTRUCTOR VIEW19C14C36-AC8E-43BC-9DB6-C2AAF774C7DC|PANE__TAG" val="_"/>
</p:tagLst>
</file>

<file path=ppt/tags/tag128.xml><?xml version="1.0" encoding="utf-8"?>
<p:tagLst xmlns:p="http://schemas.openxmlformats.org/presentationml/2006/main">
  <p:tag name="_INSTRUCTOR VIEW19C14C36-AC8E-43BC-9DB6-C2AAF774C7DC|PANE__TAG" val="_"/>
</p:tagLst>
</file>

<file path=ppt/tags/tag129.xml><?xml version="1.0" encoding="utf-8"?>
<p:tagLst xmlns:p="http://schemas.openxmlformats.org/presentationml/2006/main">
  <p:tag name="_INSTRUCTOR VIEW19C14C36-AC8E-43BC-9DB6-C2AAF774C7DC|PANE__TAG" val="_"/>
</p:tagLst>
</file>

<file path=ppt/tags/tag13.xml><?xml version="1.0" encoding="utf-8"?>
<p:tagLst xmlns:p="http://schemas.openxmlformats.org/presentationml/2006/main">
  <p:tag name="_INSTRUCTOR VIEW19C14C36-AC8E-43BC-9DB6-C2AAF774C7DC|PANE__TAG" val="_"/>
</p:tagLst>
</file>

<file path=ppt/tags/tag130.xml><?xml version="1.0" encoding="utf-8"?>
<p:tagLst xmlns:p="http://schemas.openxmlformats.org/presentationml/2006/main">
  <p:tag name="_INSTRUCTOR VIEW19C14C36-AC8E-43BC-9DB6-C2AAF774C7DC|PANE__TAG" val="_"/>
</p:tagLst>
</file>

<file path=ppt/tags/tag131.xml><?xml version="1.0" encoding="utf-8"?>
<p:tagLst xmlns:p="http://schemas.openxmlformats.org/presentationml/2006/main">
  <p:tag name="_INSTRUCTOR VIEW19C14C36-AC8E-43BC-9DB6-C2AAF774C7DC|PANE__TAG" val="_"/>
</p:tagLst>
</file>

<file path=ppt/tags/tag132.xml><?xml version="1.0" encoding="utf-8"?>
<p:tagLst xmlns:p="http://schemas.openxmlformats.org/presentationml/2006/main">
  <p:tag name="_INSTRUCTOR VIEW19C14C36-AC8E-43BC-9DB6-C2AAF774C7DC|PANE__TAG" val="_"/>
</p:tagLst>
</file>

<file path=ppt/tags/tag133.xml><?xml version="1.0" encoding="utf-8"?>
<p:tagLst xmlns:p="http://schemas.openxmlformats.org/presentationml/2006/main">
  <p:tag name="_INSTRUCTOR VIEW19C14C36-AC8E-43BC-9DB6-C2AAF774C7DC|PANE__TAG" val="_"/>
</p:tagLst>
</file>

<file path=ppt/tags/tag134.xml><?xml version="1.0" encoding="utf-8"?>
<p:tagLst xmlns:p="http://schemas.openxmlformats.org/presentationml/2006/main">
  <p:tag name="_INSTRUCTOR VIEW19C14C36-AC8E-43BC-9DB6-C2AAF774C7DC|PANE__TAG" val="_"/>
</p:tagLst>
</file>

<file path=ppt/tags/tag135.xml><?xml version="1.0" encoding="utf-8"?>
<p:tagLst xmlns:p="http://schemas.openxmlformats.org/presentationml/2006/main">
  <p:tag name="_INSTRUCTOR VIEW19C14C36-AC8E-43BC-9DB6-C2AAF774C7DC|PANE__TAG" val="_"/>
</p:tagLst>
</file>

<file path=ppt/tags/tag136.xml><?xml version="1.0" encoding="utf-8"?>
<p:tagLst xmlns:p="http://schemas.openxmlformats.org/presentationml/2006/main">
  <p:tag name="_INSTRUCTOR VIEW19C14C36-AC8E-43BC-9DB6-C2AAF774C7DC|PANE__TAG" val="_"/>
</p:tagLst>
</file>

<file path=ppt/tags/tag137.xml><?xml version="1.0" encoding="utf-8"?>
<p:tagLst xmlns:p="http://schemas.openxmlformats.org/presentationml/2006/main">
  <p:tag name="_INSTRUCTOR VIEW19C14C36-AC8E-43BC-9DB6-C2AAF774C7DC|PANE__TAG" val="_"/>
</p:tagLst>
</file>

<file path=ppt/tags/tag138.xml><?xml version="1.0" encoding="utf-8"?>
<p:tagLst xmlns:p="http://schemas.openxmlformats.org/presentationml/2006/main">
  <p:tag name="_INSTRUCTOR VIEW19C14C36-AC8E-43BC-9DB6-C2AAF774C7DC|PANE__TAG" val="_"/>
</p:tagLst>
</file>

<file path=ppt/tags/tag139.xml><?xml version="1.0" encoding="utf-8"?>
<p:tagLst xmlns:p="http://schemas.openxmlformats.org/presentationml/2006/main">
  <p:tag name="_INSTRUCTOR VIEW19C14C36-AC8E-43BC-9DB6-C2AAF774C7DC|PANE__TAG" val="_"/>
</p:tagLst>
</file>

<file path=ppt/tags/tag14.xml><?xml version="1.0" encoding="utf-8"?>
<p:tagLst xmlns:p="http://schemas.openxmlformats.org/presentationml/2006/main">
  <p:tag name="_INSTRUCTOR VIEW19C14C36-AC8E-43BC-9DB6-C2AAF774C7DC|PANE__TAG" val="_"/>
</p:tagLst>
</file>

<file path=ppt/tags/tag140.xml><?xml version="1.0" encoding="utf-8"?>
<p:tagLst xmlns:p="http://schemas.openxmlformats.org/presentationml/2006/main">
  <p:tag name="_INSTRUCTOR VIEW19C14C36-AC8E-43BC-9DB6-C2AAF774C7DC|PANE__TAG" val="_"/>
</p:tagLst>
</file>

<file path=ppt/tags/tag141.xml><?xml version="1.0" encoding="utf-8"?>
<p:tagLst xmlns:p="http://schemas.openxmlformats.org/presentationml/2006/main">
  <p:tag name="_INSTRUCTOR VIEW19C14C36-AC8E-43BC-9DB6-C2AAF774C7DC|PANE__TAG" val="_"/>
</p:tagLst>
</file>

<file path=ppt/tags/tag142.xml><?xml version="1.0" encoding="utf-8"?>
<p:tagLst xmlns:p="http://schemas.openxmlformats.org/presentationml/2006/main">
  <p:tag name="_INSTRUCTOR VIEW19C14C36-AC8E-43BC-9DB6-C2AAF774C7DC|PANE__TAG" val="_"/>
</p:tagLst>
</file>

<file path=ppt/tags/tag143.xml><?xml version="1.0" encoding="utf-8"?>
<p:tagLst xmlns:p="http://schemas.openxmlformats.org/presentationml/2006/main">
  <p:tag name="_INSTRUCTOR VIEW19C14C36-AC8E-43BC-9DB6-C2AAF774C7DC|PANE__TAG" val="_"/>
</p:tagLst>
</file>

<file path=ppt/tags/tag144.xml><?xml version="1.0" encoding="utf-8"?>
<p:tagLst xmlns:p="http://schemas.openxmlformats.org/presentationml/2006/main">
  <p:tag name="_INSTRUCTOR VIEW19C14C36-AC8E-43BC-9DB6-C2AAF774C7DC|PANE__TAG" val="_"/>
</p:tagLst>
</file>

<file path=ppt/tags/tag145.xml><?xml version="1.0" encoding="utf-8"?>
<p:tagLst xmlns:p="http://schemas.openxmlformats.org/presentationml/2006/main">
  <p:tag name="_INSTRUCTOR VIEW19C14C36-AC8E-43BC-9DB6-C2AAF774C7DC|PANE__TAG" val="_"/>
</p:tagLst>
</file>

<file path=ppt/tags/tag146.xml><?xml version="1.0" encoding="utf-8"?>
<p:tagLst xmlns:p="http://schemas.openxmlformats.org/presentationml/2006/main">
  <p:tag name="_INSTRUCTOR VIEW19C14C36-AC8E-43BC-9DB6-C2AAF774C7DC|PANE__TAG" val="_"/>
</p:tagLst>
</file>

<file path=ppt/tags/tag147.xml><?xml version="1.0" encoding="utf-8"?>
<p:tagLst xmlns:p="http://schemas.openxmlformats.org/presentationml/2006/main">
  <p:tag name="_INSTRUCTOR VIEW19C14C36-AC8E-43BC-9DB6-C2AAF774C7DC|PANE__TAG" val="_"/>
</p:tagLst>
</file>

<file path=ppt/tags/tag148.xml><?xml version="1.0" encoding="utf-8"?>
<p:tagLst xmlns:p="http://schemas.openxmlformats.org/presentationml/2006/main">
  <p:tag name="_INSTRUCTOR VIEW19C14C36-AC8E-43BC-9DB6-C2AAF774C7DC|PANE__TAG" val="_"/>
</p:tagLst>
</file>

<file path=ppt/tags/tag149.xml><?xml version="1.0" encoding="utf-8"?>
<p:tagLst xmlns:p="http://schemas.openxmlformats.org/presentationml/2006/main">
  <p:tag name="_INSTRUCTOR VIEW19C14C36-AC8E-43BC-9DB6-C2AAF774C7DC|PANE__TAG" val="_"/>
</p:tagLst>
</file>

<file path=ppt/tags/tag15.xml><?xml version="1.0" encoding="utf-8"?>
<p:tagLst xmlns:p="http://schemas.openxmlformats.org/presentationml/2006/main">
  <p:tag name="_INSTRUCTOR VIEW19C14C36-AC8E-43BC-9DB6-C2AAF774C7DC|PANE__TAG" val="_"/>
</p:tagLst>
</file>

<file path=ppt/tags/tag150.xml><?xml version="1.0" encoding="utf-8"?>
<p:tagLst xmlns:p="http://schemas.openxmlformats.org/presentationml/2006/main">
  <p:tag name="_INSTRUCTOR VIEW19C14C36-AC8E-43BC-9DB6-C2AAF774C7DC|PANE__TAG" val="_"/>
</p:tagLst>
</file>

<file path=ppt/tags/tag151.xml><?xml version="1.0" encoding="utf-8"?>
<p:tagLst xmlns:p="http://schemas.openxmlformats.org/presentationml/2006/main">
  <p:tag name="_INSTRUCTOR VIEW19C14C36-AC8E-43BC-9DB6-C2AAF774C7DC|PANE__TAG" val="_"/>
</p:tagLst>
</file>

<file path=ppt/tags/tag152.xml><?xml version="1.0" encoding="utf-8"?>
<p:tagLst xmlns:p="http://schemas.openxmlformats.org/presentationml/2006/main">
  <p:tag name="_INSTRUCTOR VIEW19C14C36-AC8E-43BC-9DB6-C2AAF774C7DC|PANE__TAG" val="_"/>
</p:tagLst>
</file>

<file path=ppt/tags/tag153.xml><?xml version="1.0" encoding="utf-8"?>
<p:tagLst xmlns:p="http://schemas.openxmlformats.org/presentationml/2006/main">
  <p:tag name="_INSTRUCTOR VIEW19C14C36-AC8E-43BC-9DB6-C2AAF774C7DC|PANE__TAG" val="_"/>
</p:tagLst>
</file>

<file path=ppt/tags/tag154.xml><?xml version="1.0" encoding="utf-8"?>
<p:tagLst xmlns:p="http://schemas.openxmlformats.org/presentationml/2006/main">
  <p:tag name="_INSTRUCTOR VIEW19C14C36-AC8E-43BC-9DB6-C2AAF774C7DC|PANE__TAG" val="_"/>
</p:tagLst>
</file>

<file path=ppt/tags/tag155.xml><?xml version="1.0" encoding="utf-8"?>
<p:tagLst xmlns:p="http://schemas.openxmlformats.org/presentationml/2006/main">
  <p:tag name="_INSTRUCTOR VIEW19C14C36-AC8E-43BC-9DB6-C2AAF774C7DC|PANE__TAG" val="_"/>
</p:tagLst>
</file>

<file path=ppt/tags/tag156.xml><?xml version="1.0" encoding="utf-8"?>
<p:tagLst xmlns:p="http://schemas.openxmlformats.org/presentationml/2006/main">
  <p:tag name="_INSTRUCTOR VIEW19C14C36-AC8E-43BC-9DB6-C2AAF774C7DC|PANE__TAG" val="_"/>
</p:tagLst>
</file>

<file path=ppt/tags/tag157.xml><?xml version="1.0" encoding="utf-8"?>
<p:tagLst xmlns:p="http://schemas.openxmlformats.org/presentationml/2006/main">
  <p:tag name="_INSTRUCTOR VIEW19C14C36-AC8E-43BC-9DB6-C2AAF774C7DC|PANE__TAG" val="_"/>
</p:tagLst>
</file>

<file path=ppt/tags/tag158.xml><?xml version="1.0" encoding="utf-8"?>
<p:tagLst xmlns:p="http://schemas.openxmlformats.org/presentationml/2006/main">
  <p:tag name="_INSTRUCTOR VIEW19C14C36-AC8E-43BC-9DB6-C2AAF774C7DC|PANE__TAG" val="_"/>
</p:tagLst>
</file>

<file path=ppt/tags/tag159.xml><?xml version="1.0" encoding="utf-8"?>
<p:tagLst xmlns:p="http://schemas.openxmlformats.org/presentationml/2006/main">
  <p:tag name="_INSTRUCTOR VIEW19C14C36-AC8E-43BC-9DB6-C2AAF774C7DC|PANE__TAG" val="_"/>
</p:tagLst>
</file>

<file path=ppt/tags/tag16.xml><?xml version="1.0" encoding="utf-8"?>
<p:tagLst xmlns:p="http://schemas.openxmlformats.org/presentationml/2006/main">
  <p:tag name="_INSTRUCTOR VIEW19C14C36-AC8E-43BC-9DB6-C2AAF774C7DC|PANE__TAG" val="_"/>
</p:tagLst>
</file>

<file path=ppt/tags/tag160.xml><?xml version="1.0" encoding="utf-8"?>
<p:tagLst xmlns:p="http://schemas.openxmlformats.org/presentationml/2006/main">
  <p:tag name="_INSTRUCTOR VIEW19C14C36-AC8E-43BC-9DB6-C2AAF774C7DC|PANE__TAG" val="_"/>
</p:tagLst>
</file>

<file path=ppt/tags/tag161.xml><?xml version="1.0" encoding="utf-8"?>
<p:tagLst xmlns:p="http://schemas.openxmlformats.org/presentationml/2006/main">
  <p:tag name="_INSTRUCTOR VIEW19C14C36-AC8E-43BC-9DB6-C2AAF774C7DC|PANE__TAG" val="_"/>
</p:tagLst>
</file>

<file path=ppt/tags/tag162.xml><?xml version="1.0" encoding="utf-8"?>
<p:tagLst xmlns:p="http://schemas.openxmlformats.org/presentationml/2006/main">
  <p:tag name="_INSTRUCTOR VIEW19C14C36-AC8E-43BC-9DB6-C2AAF774C7DC|PANE__TAG" val="_"/>
</p:tagLst>
</file>

<file path=ppt/tags/tag163.xml><?xml version="1.0" encoding="utf-8"?>
<p:tagLst xmlns:p="http://schemas.openxmlformats.org/presentationml/2006/main">
  <p:tag name="_INSTRUCTOR VIEW19C14C36-AC8E-43BC-9DB6-C2AAF774C7DC|PANE__TAG" val="_"/>
</p:tagLst>
</file>

<file path=ppt/tags/tag164.xml><?xml version="1.0" encoding="utf-8"?>
<p:tagLst xmlns:p="http://schemas.openxmlformats.org/presentationml/2006/main">
  <p:tag name="_INSTRUCTOR VIEW19C14C36-AC8E-43BC-9DB6-C2AAF774C7DC|PANE__TAG" val="_"/>
</p:tagLst>
</file>

<file path=ppt/tags/tag165.xml><?xml version="1.0" encoding="utf-8"?>
<p:tagLst xmlns:p="http://schemas.openxmlformats.org/presentationml/2006/main">
  <p:tag name="_INSTRUCTOR VIEW19C14C36-AC8E-43BC-9DB6-C2AAF774C7DC|PANE__TAG" val="_"/>
</p:tagLst>
</file>

<file path=ppt/tags/tag166.xml><?xml version="1.0" encoding="utf-8"?>
<p:tagLst xmlns:p="http://schemas.openxmlformats.org/presentationml/2006/main">
  <p:tag name="_INSTRUCTOR VIEW19C14C36-AC8E-43BC-9DB6-C2AAF774C7DC|PANE__TAG" val="_"/>
</p:tagLst>
</file>

<file path=ppt/tags/tag167.xml><?xml version="1.0" encoding="utf-8"?>
<p:tagLst xmlns:p="http://schemas.openxmlformats.org/presentationml/2006/main">
  <p:tag name="_INSTRUCTOR VIEW19C14C36-AC8E-43BC-9DB6-C2AAF774C7DC|PANE__TAG" val="_"/>
</p:tagLst>
</file>

<file path=ppt/tags/tag168.xml><?xml version="1.0" encoding="utf-8"?>
<p:tagLst xmlns:p="http://schemas.openxmlformats.org/presentationml/2006/main">
  <p:tag name="_INSTRUCTOR VIEW19C14C36-AC8E-43BC-9DB6-C2AAF774C7DC|PANE__TAG" val="_"/>
</p:tagLst>
</file>

<file path=ppt/tags/tag169.xml><?xml version="1.0" encoding="utf-8"?>
<p:tagLst xmlns:p="http://schemas.openxmlformats.org/presentationml/2006/main">
  <p:tag name="_INSTRUCTOR VIEW19C14C36-AC8E-43BC-9DB6-C2AAF774C7DC|PANE__TAG" val="_"/>
</p:tagLst>
</file>

<file path=ppt/tags/tag17.xml><?xml version="1.0" encoding="utf-8"?>
<p:tagLst xmlns:p="http://schemas.openxmlformats.org/presentationml/2006/main">
  <p:tag name="_INSTRUCTOR VIEW19C14C36-AC8E-43BC-9DB6-C2AAF774C7DC|PANE__TAG" val="_"/>
</p:tagLst>
</file>

<file path=ppt/tags/tag170.xml><?xml version="1.0" encoding="utf-8"?>
<p:tagLst xmlns:p="http://schemas.openxmlformats.org/presentationml/2006/main">
  <p:tag name="_INSTRUCTOR VIEW19C14C36-AC8E-43BC-9DB6-C2AAF774C7DC|PANE__TAG" val="_"/>
</p:tagLst>
</file>

<file path=ppt/tags/tag171.xml><?xml version="1.0" encoding="utf-8"?>
<p:tagLst xmlns:p="http://schemas.openxmlformats.org/presentationml/2006/main">
  <p:tag name="_INSTRUCTOR VIEW19C14C36-AC8E-43BC-9DB6-C2AAF774C7DC|PANE__TAG" val="_"/>
</p:tagLst>
</file>

<file path=ppt/tags/tag172.xml><?xml version="1.0" encoding="utf-8"?>
<p:tagLst xmlns:p="http://schemas.openxmlformats.org/presentationml/2006/main">
  <p:tag name="_INSTRUCTOR VIEW19C14C36-AC8E-43BC-9DB6-C2AAF774C7DC|PANE__TAG" val="_"/>
</p:tagLst>
</file>

<file path=ppt/tags/tag173.xml><?xml version="1.0" encoding="utf-8"?>
<p:tagLst xmlns:p="http://schemas.openxmlformats.org/presentationml/2006/main">
  <p:tag name="_INSTRUCTOR VIEW19C14C36-AC8E-43BC-9DB6-C2AAF774C7DC|PANE__TAG" val="_"/>
</p:tagLst>
</file>

<file path=ppt/tags/tag174.xml><?xml version="1.0" encoding="utf-8"?>
<p:tagLst xmlns:p="http://schemas.openxmlformats.org/presentationml/2006/main">
  <p:tag name="_INSTRUCTOR VIEW19C14C36-AC8E-43BC-9DB6-C2AAF774C7DC|PANE__TAG" val="_"/>
</p:tagLst>
</file>

<file path=ppt/tags/tag175.xml><?xml version="1.0" encoding="utf-8"?>
<p:tagLst xmlns:p="http://schemas.openxmlformats.org/presentationml/2006/main">
  <p:tag name="_INSTRUCTOR VIEW19C14C36-AC8E-43BC-9DB6-C2AAF774C7DC|PANE__TAG" val="_"/>
</p:tagLst>
</file>

<file path=ppt/tags/tag176.xml><?xml version="1.0" encoding="utf-8"?>
<p:tagLst xmlns:p="http://schemas.openxmlformats.org/presentationml/2006/main">
  <p:tag name="_INSTRUCTOR VIEW19C14C36-AC8E-43BC-9DB6-C2AAF774C7DC|PANE__TAG" val="_"/>
</p:tagLst>
</file>

<file path=ppt/tags/tag177.xml><?xml version="1.0" encoding="utf-8"?>
<p:tagLst xmlns:p="http://schemas.openxmlformats.org/presentationml/2006/main">
  <p:tag name="_INSTRUCTOR VIEW19C14C36-AC8E-43BC-9DB6-C2AAF774C7DC|PANE__TAG" val="_"/>
</p:tagLst>
</file>

<file path=ppt/tags/tag178.xml><?xml version="1.0" encoding="utf-8"?>
<p:tagLst xmlns:p="http://schemas.openxmlformats.org/presentationml/2006/main">
  <p:tag name="_INSTRUCTOR VIEW19C14C36-AC8E-43BC-9DB6-C2AAF774C7DC|PANE__TAG" val="_"/>
</p:tagLst>
</file>

<file path=ppt/tags/tag179.xml><?xml version="1.0" encoding="utf-8"?>
<p:tagLst xmlns:p="http://schemas.openxmlformats.org/presentationml/2006/main">
  <p:tag name="_INSTRUCTOR VIEW19C14C36-AC8E-43BC-9DB6-C2AAF774C7DC|PANE__TAG" val="_"/>
</p:tagLst>
</file>

<file path=ppt/tags/tag18.xml><?xml version="1.0" encoding="utf-8"?>
<p:tagLst xmlns:p="http://schemas.openxmlformats.org/presentationml/2006/main">
  <p:tag name="_INSTRUCTOR VIEW19C14C36-AC8E-43BC-9DB6-C2AAF774C7DC|PANE__TAG" val="_"/>
</p:tagLst>
</file>

<file path=ppt/tags/tag180.xml><?xml version="1.0" encoding="utf-8"?>
<p:tagLst xmlns:p="http://schemas.openxmlformats.org/presentationml/2006/main">
  <p:tag name="_INSTRUCTOR VIEW19C14C36-AC8E-43BC-9DB6-C2AAF774C7DC|PANE__TAG" val="_"/>
</p:tagLst>
</file>

<file path=ppt/tags/tag181.xml><?xml version="1.0" encoding="utf-8"?>
<p:tagLst xmlns:p="http://schemas.openxmlformats.org/presentationml/2006/main">
  <p:tag name="_INSTRUCTOR VIEW19C14C36-AC8E-43BC-9DB6-C2AAF774C7DC|PANE__TAG" val="_"/>
</p:tagLst>
</file>

<file path=ppt/tags/tag182.xml><?xml version="1.0" encoding="utf-8"?>
<p:tagLst xmlns:p="http://schemas.openxmlformats.org/presentationml/2006/main">
  <p:tag name="_INSTRUCTOR VIEW19C14C36-AC8E-43BC-9DB6-C2AAF774C7DC|PANE__TAG" val="_"/>
</p:tagLst>
</file>

<file path=ppt/tags/tag183.xml><?xml version="1.0" encoding="utf-8"?>
<p:tagLst xmlns:p="http://schemas.openxmlformats.org/presentationml/2006/main">
  <p:tag name="_INSTRUCTOR VIEW19C14C36-AC8E-43BC-9DB6-C2AAF774C7DC|PANE__TAG" val="_"/>
</p:tagLst>
</file>

<file path=ppt/tags/tag184.xml><?xml version="1.0" encoding="utf-8"?>
<p:tagLst xmlns:p="http://schemas.openxmlformats.org/presentationml/2006/main">
  <p:tag name="_INSTRUCTOR VIEW19C14C36-AC8E-43BC-9DB6-C2AAF774C7DC|PANE__TAG" val="_"/>
</p:tagLst>
</file>

<file path=ppt/tags/tag185.xml><?xml version="1.0" encoding="utf-8"?>
<p:tagLst xmlns:p="http://schemas.openxmlformats.org/presentationml/2006/main">
  <p:tag name="_INSTRUCTOR VIEW19C14C36-AC8E-43BC-9DB6-C2AAF774C7DC|PANE__TAG" val="_"/>
</p:tagLst>
</file>

<file path=ppt/tags/tag186.xml><?xml version="1.0" encoding="utf-8"?>
<p:tagLst xmlns:p="http://schemas.openxmlformats.org/presentationml/2006/main">
  <p:tag name="_INSTRUCTOR VIEW19C14C36-AC8E-43BC-9DB6-C2AAF774C7DC|PANE__TAG" val="_"/>
</p:tagLst>
</file>

<file path=ppt/tags/tag187.xml><?xml version="1.0" encoding="utf-8"?>
<p:tagLst xmlns:p="http://schemas.openxmlformats.org/presentationml/2006/main">
  <p:tag name="_INSTRUCTOR VIEW19C14C36-AC8E-43BC-9DB6-C2AAF774C7DC|PANE__TAG" val="_"/>
</p:tagLst>
</file>

<file path=ppt/tags/tag188.xml><?xml version="1.0" encoding="utf-8"?>
<p:tagLst xmlns:p="http://schemas.openxmlformats.org/presentationml/2006/main">
  <p:tag name="_INSTRUCTOR VIEW19C14C36-AC8E-43BC-9DB6-C2AAF774C7DC|PANE__TAG" val="_"/>
</p:tagLst>
</file>

<file path=ppt/tags/tag189.xml><?xml version="1.0" encoding="utf-8"?>
<p:tagLst xmlns:p="http://schemas.openxmlformats.org/presentationml/2006/main">
  <p:tag name="_INSTRUCTOR VIEW19C14C36-AC8E-43BC-9DB6-C2AAF774C7DC|PANE__TAG" val="_"/>
</p:tagLst>
</file>

<file path=ppt/tags/tag19.xml><?xml version="1.0" encoding="utf-8"?>
<p:tagLst xmlns:p="http://schemas.openxmlformats.org/presentationml/2006/main">
  <p:tag name="_INSTRUCTOR VIEW19C14C36-AC8E-43BC-9DB6-C2AAF774C7DC|PANE__TAG" val="_"/>
</p:tagLst>
</file>

<file path=ppt/tags/tag190.xml><?xml version="1.0" encoding="utf-8"?>
<p:tagLst xmlns:p="http://schemas.openxmlformats.org/presentationml/2006/main">
  <p:tag name="_INSTRUCTOR VIEW19C14C36-AC8E-43BC-9DB6-C2AAF774C7DC|PANE__TAG" val="_"/>
</p:tagLst>
</file>

<file path=ppt/tags/tag191.xml><?xml version="1.0" encoding="utf-8"?>
<p:tagLst xmlns:p="http://schemas.openxmlformats.org/presentationml/2006/main">
  <p:tag name="_INSTRUCTOR VIEW19C14C36-AC8E-43BC-9DB6-C2AAF774C7DC|PANE__TAG" val="_"/>
</p:tagLst>
</file>

<file path=ppt/tags/tag192.xml><?xml version="1.0" encoding="utf-8"?>
<p:tagLst xmlns:p="http://schemas.openxmlformats.org/presentationml/2006/main">
  <p:tag name="_INSTRUCTOR VIEW19C14C36-AC8E-43BC-9DB6-C2AAF774C7DC|PANE__TAG" val="_"/>
</p:tagLst>
</file>

<file path=ppt/tags/tag193.xml><?xml version="1.0" encoding="utf-8"?>
<p:tagLst xmlns:p="http://schemas.openxmlformats.org/presentationml/2006/main">
  <p:tag name="_INSTRUCTOR VIEW19C14C36-AC8E-43BC-9DB6-C2AAF774C7DC|PANE__TAG" val="_"/>
</p:tagLst>
</file>

<file path=ppt/tags/tag194.xml><?xml version="1.0" encoding="utf-8"?>
<p:tagLst xmlns:p="http://schemas.openxmlformats.org/presentationml/2006/main">
  <p:tag name="_INSTRUCTOR VIEW19C14C36-AC8E-43BC-9DB6-C2AAF774C7DC|PANE__TAG" val="_"/>
</p:tagLst>
</file>

<file path=ppt/tags/tag195.xml><?xml version="1.0" encoding="utf-8"?>
<p:tagLst xmlns:p="http://schemas.openxmlformats.org/presentationml/2006/main">
  <p:tag name="_INSTRUCTOR VIEW19C14C36-AC8E-43BC-9DB6-C2AAF774C7DC|PANE__TAG" val="_"/>
</p:tagLst>
</file>

<file path=ppt/tags/tag196.xml><?xml version="1.0" encoding="utf-8"?>
<p:tagLst xmlns:p="http://schemas.openxmlformats.org/presentationml/2006/main">
  <p:tag name="_INSTRUCTOR VIEW19C14C36-AC8E-43BC-9DB6-C2AAF774C7DC|PANE__TAG" val="_"/>
</p:tagLst>
</file>

<file path=ppt/tags/tag197.xml><?xml version="1.0" encoding="utf-8"?>
<p:tagLst xmlns:p="http://schemas.openxmlformats.org/presentationml/2006/main">
  <p:tag name="_INSTRUCTOR VIEW19C14C36-AC8E-43BC-9DB6-C2AAF774C7DC|PANE__TAG" val="_"/>
</p:tagLst>
</file>

<file path=ppt/tags/tag198.xml><?xml version="1.0" encoding="utf-8"?>
<p:tagLst xmlns:p="http://schemas.openxmlformats.org/presentationml/2006/main">
  <p:tag name="_INSTRUCTOR VIEW19C14C36-AC8E-43BC-9DB6-C2AAF774C7DC|PANE__TAG" val="_"/>
</p:tagLst>
</file>

<file path=ppt/tags/tag199.xml><?xml version="1.0" encoding="utf-8"?>
<p:tagLst xmlns:p="http://schemas.openxmlformats.org/presentationml/2006/main">
  <p:tag name="_INSTRUCTOR VIEW19C14C36-AC8E-43BC-9DB6-C2AAF774C7DC|PANE__TAG" val="_"/>
</p:tagLst>
</file>

<file path=ppt/tags/tag2.xml><?xml version="1.0" encoding="utf-8"?>
<p:tagLst xmlns:p="http://schemas.openxmlformats.org/presentationml/2006/main">
  <p:tag name="_INSTRUCTOR VIEW19C14C36-AC8E-43BC-9DB6-C2AAF774C7DC|PANE__TAG" val="_"/>
</p:tagLst>
</file>

<file path=ppt/tags/tag20.xml><?xml version="1.0" encoding="utf-8"?>
<p:tagLst xmlns:p="http://schemas.openxmlformats.org/presentationml/2006/main">
  <p:tag name="_INSTRUCTOR VIEW19C14C36-AC8E-43BC-9DB6-C2AAF774C7DC|PANE__TAG" val="_"/>
</p:tagLst>
</file>

<file path=ppt/tags/tag200.xml><?xml version="1.0" encoding="utf-8"?>
<p:tagLst xmlns:p="http://schemas.openxmlformats.org/presentationml/2006/main">
  <p:tag name="_INSTRUCTOR VIEW19C14C36-AC8E-43BC-9DB6-C2AAF774C7DC|PANE__TAG" val="_"/>
</p:tagLst>
</file>

<file path=ppt/tags/tag201.xml><?xml version="1.0" encoding="utf-8"?>
<p:tagLst xmlns:p="http://schemas.openxmlformats.org/presentationml/2006/main">
  <p:tag name="_INSTRUCTOR VIEW19C14C36-AC8E-43BC-9DB6-C2AAF774C7DC|PANE__TAG" val="_"/>
</p:tagLst>
</file>

<file path=ppt/tags/tag202.xml><?xml version="1.0" encoding="utf-8"?>
<p:tagLst xmlns:p="http://schemas.openxmlformats.org/presentationml/2006/main">
  <p:tag name="_INSTRUCTOR VIEW19C14C36-AC8E-43BC-9DB6-C2AAF774C7DC|PANE__TAG" val="_"/>
</p:tagLst>
</file>

<file path=ppt/tags/tag203.xml><?xml version="1.0" encoding="utf-8"?>
<p:tagLst xmlns:p="http://schemas.openxmlformats.org/presentationml/2006/main">
  <p:tag name="_INSTRUCTOR VIEW19C14C36-AC8E-43BC-9DB6-C2AAF774C7DC|PANE__TAG" val="_"/>
</p:tagLst>
</file>

<file path=ppt/tags/tag204.xml><?xml version="1.0" encoding="utf-8"?>
<p:tagLst xmlns:p="http://schemas.openxmlformats.org/presentationml/2006/main">
  <p:tag name="_INSTRUCTOR VIEW19C14C36-AC8E-43BC-9DB6-C2AAF774C7DC|PANE__TAG" val="_"/>
</p:tagLst>
</file>

<file path=ppt/tags/tag205.xml><?xml version="1.0" encoding="utf-8"?>
<p:tagLst xmlns:p="http://schemas.openxmlformats.org/presentationml/2006/main">
  <p:tag name="_INSTRUCTOR VIEW19C14C36-AC8E-43BC-9DB6-C2AAF774C7DC|PANE__TAG" val="_"/>
</p:tagLst>
</file>

<file path=ppt/tags/tag206.xml><?xml version="1.0" encoding="utf-8"?>
<p:tagLst xmlns:p="http://schemas.openxmlformats.org/presentationml/2006/main">
  <p:tag name="_INSTRUCTOR VIEW19C14C36-AC8E-43BC-9DB6-C2AAF774C7DC|PANE__TAG" val="_"/>
</p:tagLst>
</file>

<file path=ppt/tags/tag207.xml><?xml version="1.0" encoding="utf-8"?>
<p:tagLst xmlns:p="http://schemas.openxmlformats.org/presentationml/2006/main">
  <p:tag name="_INSTRUCTOR VIEW19C14C36-AC8E-43BC-9DB6-C2AAF774C7DC|PANE__TAG" val="_"/>
</p:tagLst>
</file>

<file path=ppt/tags/tag208.xml><?xml version="1.0" encoding="utf-8"?>
<p:tagLst xmlns:p="http://schemas.openxmlformats.org/presentationml/2006/main">
  <p:tag name="_INSTRUCTOR VIEW19C14C36-AC8E-43BC-9DB6-C2AAF774C7DC|PANE__TAG" val="_"/>
</p:tagLst>
</file>

<file path=ppt/tags/tag209.xml><?xml version="1.0" encoding="utf-8"?>
<p:tagLst xmlns:p="http://schemas.openxmlformats.org/presentationml/2006/main">
  <p:tag name="_INSTRUCTOR VIEW19C14C36-AC8E-43BC-9DB6-C2AAF774C7DC|PANE__TAG" val="_"/>
</p:tagLst>
</file>

<file path=ppt/tags/tag21.xml><?xml version="1.0" encoding="utf-8"?>
<p:tagLst xmlns:p="http://schemas.openxmlformats.org/presentationml/2006/main">
  <p:tag name="_INSTRUCTOR VIEW19C14C36-AC8E-43BC-9DB6-C2AAF774C7DC|PANE__TAG" val="_"/>
</p:tagLst>
</file>

<file path=ppt/tags/tag210.xml><?xml version="1.0" encoding="utf-8"?>
<p:tagLst xmlns:p="http://schemas.openxmlformats.org/presentationml/2006/main">
  <p:tag name="_INSTRUCTOR VIEW19C14C36-AC8E-43BC-9DB6-C2AAF774C7DC|PANE__TAG" val="_"/>
</p:tagLst>
</file>

<file path=ppt/tags/tag211.xml><?xml version="1.0" encoding="utf-8"?>
<p:tagLst xmlns:p="http://schemas.openxmlformats.org/presentationml/2006/main">
  <p:tag name="_INSTRUCTOR VIEW19C14C36-AC8E-43BC-9DB6-C2AAF774C7DC|PANE__TAG" val="_"/>
</p:tagLst>
</file>

<file path=ppt/tags/tag212.xml><?xml version="1.0" encoding="utf-8"?>
<p:tagLst xmlns:p="http://schemas.openxmlformats.org/presentationml/2006/main">
  <p:tag name="_INSTRUCTOR VIEW19C14C36-AC8E-43BC-9DB6-C2AAF774C7DC|PANE__TAG" val="_"/>
</p:tagLst>
</file>

<file path=ppt/tags/tag213.xml><?xml version="1.0" encoding="utf-8"?>
<p:tagLst xmlns:p="http://schemas.openxmlformats.org/presentationml/2006/main">
  <p:tag name="_INSTRUCTOR VIEW19C14C36-AC8E-43BC-9DB6-C2AAF774C7DC|PANE__TAG" val="_"/>
</p:tagLst>
</file>

<file path=ppt/tags/tag214.xml><?xml version="1.0" encoding="utf-8"?>
<p:tagLst xmlns:p="http://schemas.openxmlformats.org/presentationml/2006/main">
  <p:tag name="_INSTRUCTOR VIEW19C14C36-AC8E-43BC-9DB6-C2AAF774C7DC|PANE__TAG" val="_"/>
</p:tagLst>
</file>

<file path=ppt/tags/tag215.xml><?xml version="1.0" encoding="utf-8"?>
<p:tagLst xmlns:p="http://schemas.openxmlformats.org/presentationml/2006/main">
  <p:tag name="_INSTRUCTOR VIEW19C14C36-AC8E-43BC-9DB6-C2AAF774C7DC|PANE__TAG" val="_"/>
</p:tagLst>
</file>

<file path=ppt/tags/tag216.xml><?xml version="1.0" encoding="utf-8"?>
<p:tagLst xmlns:p="http://schemas.openxmlformats.org/presentationml/2006/main">
  <p:tag name="_INSTRUCTOR VIEW19C14C36-AC8E-43BC-9DB6-C2AAF774C7DC|PANE__TAG" val="_"/>
</p:tagLst>
</file>

<file path=ppt/tags/tag217.xml><?xml version="1.0" encoding="utf-8"?>
<p:tagLst xmlns:p="http://schemas.openxmlformats.org/presentationml/2006/main">
  <p:tag name="_INSTRUCTOR VIEW19C14C36-AC8E-43BC-9DB6-C2AAF774C7DC|PANE__TAG" val="_"/>
</p:tagLst>
</file>

<file path=ppt/tags/tag218.xml><?xml version="1.0" encoding="utf-8"?>
<p:tagLst xmlns:p="http://schemas.openxmlformats.org/presentationml/2006/main">
  <p:tag name="_INSTRUCTOR VIEW19C14C36-AC8E-43BC-9DB6-C2AAF774C7DC|PANE__TAG" val="_"/>
</p:tagLst>
</file>

<file path=ppt/tags/tag219.xml><?xml version="1.0" encoding="utf-8"?>
<p:tagLst xmlns:p="http://schemas.openxmlformats.org/presentationml/2006/main">
  <p:tag name="_INSTRUCTOR VIEW19C14C36-AC8E-43BC-9DB6-C2AAF774C7DC|PANE__TAG" val="_"/>
</p:tagLst>
</file>

<file path=ppt/tags/tag22.xml><?xml version="1.0" encoding="utf-8"?>
<p:tagLst xmlns:p="http://schemas.openxmlformats.org/presentationml/2006/main">
  <p:tag name="_INSTRUCTOR VIEW19C14C36-AC8E-43BC-9DB6-C2AAF774C7DC|PANE__TAG" val="_"/>
</p:tagLst>
</file>

<file path=ppt/tags/tag220.xml><?xml version="1.0" encoding="utf-8"?>
<p:tagLst xmlns:p="http://schemas.openxmlformats.org/presentationml/2006/main">
  <p:tag name="_INSTRUCTOR VIEW19C14C36-AC8E-43BC-9DB6-C2AAF774C7DC|PANE__TAG" val="_"/>
</p:tagLst>
</file>

<file path=ppt/tags/tag221.xml><?xml version="1.0" encoding="utf-8"?>
<p:tagLst xmlns:p="http://schemas.openxmlformats.org/presentationml/2006/main">
  <p:tag name="_INSTRUCTOR VIEW19C14C36-AC8E-43BC-9DB6-C2AAF774C7DC|PANE__TAG" val="_"/>
</p:tagLst>
</file>

<file path=ppt/tags/tag222.xml><?xml version="1.0" encoding="utf-8"?>
<p:tagLst xmlns:p="http://schemas.openxmlformats.org/presentationml/2006/main">
  <p:tag name="_INSTRUCTOR VIEW19C14C36-AC8E-43BC-9DB6-C2AAF774C7DC|PANE__TAG" val="_"/>
</p:tagLst>
</file>

<file path=ppt/tags/tag223.xml><?xml version="1.0" encoding="utf-8"?>
<p:tagLst xmlns:p="http://schemas.openxmlformats.org/presentationml/2006/main">
  <p:tag name="_INSTRUCTOR VIEW19C14C36-AC8E-43BC-9DB6-C2AAF774C7DC|PANE__TAG" val="_"/>
</p:tagLst>
</file>

<file path=ppt/tags/tag224.xml><?xml version="1.0" encoding="utf-8"?>
<p:tagLst xmlns:p="http://schemas.openxmlformats.org/presentationml/2006/main">
  <p:tag name="_INSTRUCTOR VIEW19C14C36-AC8E-43BC-9DB6-C2AAF774C7DC|PANE__TAG" val="_"/>
</p:tagLst>
</file>

<file path=ppt/tags/tag225.xml><?xml version="1.0" encoding="utf-8"?>
<p:tagLst xmlns:p="http://schemas.openxmlformats.org/presentationml/2006/main">
  <p:tag name="_INSTRUCTOR VIEW19C14C36-AC8E-43BC-9DB6-C2AAF774C7DC|PANE__TAG" val="_"/>
</p:tagLst>
</file>

<file path=ppt/tags/tag226.xml><?xml version="1.0" encoding="utf-8"?>
<p:tagLst xmlns:p="http://schemas.openxmlformats.org/presentationml/2006/main">
  <p:tag name="_INSTRUCTOR VIEW19C14C36-AC8E-43BC-9DB6-C2AAF774C7DC|PANE__TAG" val="_"/>
</p:tagLst>
</file>

<file path=ppt/tags/tag227.xml><?xml version="1.0" encoding="utf-8"?>
<p:tagLst xmlns:p="http://schemas.openxmlformats.org/presentationml/2006/main">
  <p:tag name="_INSTRUCTOR VIEW19C14C36-AC8E-43BC-9DB6-C2AAF774C7DC|PANE__TAG" val="_"/>
</p:tagLst>
</file>

<file path=ppt/tags/tag228.xml><?xml version="1.0" encoding="utf-8"?>
<p:tagLst xmlns:p="http://schemas.openxmlformats.org/presentationml/2006/main">
  <p:tag name="_INSTRUCTOR VIEW19C14C36-AC8E-43BC-9DB6-C2AAF774C7DC|PANE__TAG" val="_"/>
</p:tagLst>
</file>

<file path=ppt/tags/tag229.xml><?xml version="1.0" encoding="utf-8"?>
<p:tagLst xmlns:p="http://schemas.openxmlformats.org/presentationml/2006/main">
  <p:tag name="_INSTRUCTOR VIEW19C14C36-AC8E-43BC-9DB6-C2AAF774C7DC|PANE__TAG" val="_"/>
</p:tagLst>
</file>

<file path=ppt/tags/tag23.xml><?xml version="1.0" encoding="utf-8"?>
<p:tagLst xmlns:p="http://schemas.openxmlformats.org/presentationml/2006/main">
  <p:tag name="_INSTRUCTOR VIEW19C14C36-AC8E-43BC-9DB6-C2AAF774C7DC|PANE__TAG" val="_"/>
</p:tagLst>
</file>

<file path=ppt/tags/tag230.xml><?xml version="1.0" encoding="utf-8"?>
<p:tagLst xmlns:p="http://schemas.openxmlformats.org/presentationml/2006/main">
  <p:tag name="_INSTRUCTOR VIEW19C14C36-AC8E-43BC-9DB6-C2AAF774C7DC|PANE__TAG" val="_"/>
</p:tagLst>
</file>

<file path=ppt/tags/tag231.xml><?xml version="1.0" encoding="utf-8"?>
<p:tagLst xmlns:p="http://schemas.openxmlformats.org/presentationml/2006/main">
  <p:tag name="_INSTRUCTOR VIEW19C14C36-AC8E-43BC-9DB6-C2AAF774C7DC|PANE__TAG" val="_"/>
</p:tagLst>
</file>

<file path=ppt/tags/tag232.xml><?xml version="1.0" encoding="utf-8"?>
<p:tagLst xmlns:p="http://schemas.openxmlformats.org/presentationml/2006/main">
  <p:tag name="_INSTRUCTOR VIEW19C14C36-AC8E-43BC-9DB6-C2AAF774C7DC|PANE__TAG" val="_"/>
</p:tagLst>
</file>

<file path=ppt/tags/tag233.xml><?xml version="1.0" encoding="utf-8"?>
<p:tagLst xmlns:p="http://schemas.openxmlformats.org/presentationml/2006/main">
  <p:tag name="_INSTRUCTOR VIEW19C14C36-AC8E-43BC-9DB6-C2AAF774C7DC|PANE__TAG" val="_"/>
</p:tagLst>
</file>

<file path=ppt/tags/tag234.xml><?xml version="1.0" encoding="utf-8"?>
<p:tagLst xmlns:p="http://schemas.openxmlformats.org/presentationml/2006/main">
  <p:tag name="_INSTRUCTOR VIEW19C14C36-AC8E-43BC-9DB6-C2AAF774C7DC|PANE__TAG" val="_"/>
</p:tagLst>
</file>

<file path=ppt/tags/tag235.xml><?xml version="1.0" encoding="utf-8"?>
<p:tagLst xmlns:p="http://schemas.openxmlformats.org/presentationml/2006/main">
  <p:tag name="_INSTRUCTOR VIEW19C14C36-AC8E-43BC-9DB6-C2AAF774C7DC|PANE__TAG" val="_"/>
</p:tagLst>
</file>

<file path=ppt/tags/tag236.xml><?xml version="1.0" encoding="utf-8"?>
<p:tagLst xmlns:p="http://schemas.openxmlformats.org/presentationml/2006/main">
  <p:tag name="_INSTRUCTOR VIEW19C14C36-AC8E-43BC-9DB6-C2AAF774C7DC|PANE__TAG" val="_"/>
</p:tagLst>
</file>

<file path=ppt/tags/tag237.xml><?xml version="1.0" encoding="utf-8"?>
<p:tagLst xmlns:p="http://schemas.openxmlformats.org/presentationml/2006/main">
  <p:tag name="_INSTRUCTOR VIEW19C14C36-AC8E-43BC-9DB6-C2AAF774C7DC|PANE__TAG" val="_"/>
</p:tagLst>
</file>

<file path=ppt/tags/tag238.xml><?xml version="1.0" encoding="utf-8"?>
<p:tagLst xmlns:p="http://schemas.openxmlformats.org/presentationml/2006/main">
  <p:tag name="_INSTRUCTOR VIEW19C14C36-AC8E-43BC-9DB6-C2AAF774C7DC|PANE__TAG" val="_"/>
</p:tagLst>
</file>

<file path=ppt/tags/tag239.xml><?xml version="1.0" encoding="utf-8"?>
<p:tagLst xmlns:p="http://schemas.openxmlformats.org/presentationml/2006/main">
  <p:tag name="_INSTRUCTOR VIEW19C14C36-AC8E-43BC-9DB6-C2AAF774C7DC|PANE__TAG" val="_"/>
</p:tagLst>
</file>

<file path=ppt/tags/tag24.xml><?xml version="1.0" encoding="utf-8"?>
<p:tagLst xmlns:p="http://schemas.openxmlformats.org/presentationml/2006/main">
  <p:tag name="_INSTRUCTOR VIEW19C14C36-AC8E-43BC-9DB6-C2AAF774C7DC|PANE__TAG" val="_"/>
</p:tagLst>
</file>

<file path=ppt/tags/tag240.xml><?xml version="1.0" encoding="utf-8"?>
<p:tagLst xmlns:p="http://schemas.openxmlformats.org/presentationml/2006/main">
  <p:tag name="_INSTRUCTOR VIEW19C14C36-AC8E-43BC-9DB6-C2AAF774C7DC|PANE__TAG" val="_"/>
</p:tagLst>
</file>

<file path=ppt/tags/tag241.xml><?xml version="1.0" encoding="utf-8"?>
<p:tagLst xmlns:p="http://schemas.openxmlformats.org/presentationml/2006/main">
  <p:tag name="_INSTRUCTOR VIEW19C14C36-AC8E-43BC-9DB6-C2AAF774C7DC|PANE__TAG" val="_"/>
</p:tagLst>
</file>

<file path=ppt/tags/tag242.xml><?xml version="1.0" encoding="utf-8"?>
<p:tagLst xmlns:p="http://schemas.openxmlformats.org/presentationml/2006/main">
  <p:tag name="_INSTRUCTOR VIEW19C14C36-AC8E-43BC-9DB6-C2AAF774C7DC|PANE__TAG" val="_"/>
</p:tagLst>
</file>

<file path=ppt/tags/tag243.xml><?xml version="1.0" encoding="utf-8"?>
<p:tagLst xmlns:p="http://schemas.openxmlformats.org/presentationml/2006/main">
  <p:tag name="_INSTRUCTOR VIEW19C14C36-AC8E-43BC-9DB6-C2AAF774C7DC|PANE__TAG" val="_"/>
</p:tagLst>
</file>

<file path=ppt/tags/tag244.xml><?xml version="1.0" encoding="utf-8"?>
<p:tagLst xmlns:p="http://schemas.openxmlformats.org/presentationml/2006/main">
  <p:tag name="_INSTRUCTOR VIEW19C14C36-AC8E-43BC-9DB6-C2AAF774C7DC|PANE__TAG" val="_"/>
</p:tagLst>
</file>

<file path=ppt/tags/tag245.xml><?xml version="1.0" encoding="utf-8"?>
<p:tagLst xmlns:p="http://schemas.openxmlformats.org/presentationml/2006/main">
  <p:tag name="_INSTRUCTOR VIEW19C14C36-AC8E-43BC-9DB6-C2AAF774C7DC|PANE__TAG" val="_"/>
</p:tagLst>
</file>

<file path=ppt/tags/tag246.xml><?xml version="1.0" encoding="utf-8"?>
<p:tagLst xmlns:p="http://schemas.openxmlformats.org/presentationml/2006/main">
  <p:tag name="_INSTRUCTOR VIEW19C14C36-AC8E-43BC-9DB6-C2AAF774C7DC|PANE__TAG" val="_"/>
</p:tagLst>
</file>

<file path=ppt/tags/tag247.xml><?xml version="1.0" encoding="utf-8"?>
<p:tagLst xmlns:p="http://schemas.openxmlformats.org/presentationml/2006/main">
  <p:tag name="_INSTRUCTOR VIEW19C14C36-AC8E-43BC-9DB6-C2AAF774C7DC|PANE__TAG" val="_"/>
</p:tagLst>
</file>

<file path=ppt/tags/tag248.xml><?xml version="1.0" encoding="utf-8"?>
<p:tagLst xmlns:p="http://schemas.openxmlformats.org/presentationml/2006/main">
  <p:tag name="_INSTRUCTOR VIEW19C14C36-AC8E-43BC-9DB6-C2AAF774C7DC|PANE__TAG" val="_"/>
</p:tagLst>
</file>

<file path=ppt/tags/tag249.xml><?xml version="1.0" encoding="utf-8"?>
<p:tagLst xmlns:p="http://schemas.openxmlformats.org/presentationml/2006/main">
  <p:tag name="_INSTRUCTOR VIEW19C14C36-AC8E-43BC-9DB6-C2AAF774C7DC|PANE__TAG" val="_"/>
</p:tagLst>
</file>

<file path=ppt/tags/tag25.xml><?xml version="1.0" encoding="utf-8"?>
<p:tagLst xmlns:p="http://schemas.openxmlformats.org/presentationml/2006/main">
  <p:tag name="_INSTRUCTOR VIEW19C14C36-AC8E-43BC-9DB6-C2AAF774C7DC|PANE__TAG" val="_"/>
</p:tagLst>
</file>

<file path=ppt/tags/tag250.xml><?xml version="1.0" encoding="utf-8"?>
<p:tagLst xmlns:p="http://schemas.openxmlformats.org/presentationml/2006/main">
  <p:tag name="_INSTRUCTOR VIEW19C14C36-AC8E-43BC-9DB6-C2AAF774C7DC|PANE__TAG" val="_"/>
</p:tagLst>
</file>

<file path=ppt/tags/tag251.xml><?xml version="1.0" encoding="utf-8"?>
<p:tagLst xmlns:p="http://schemas.openxmlformats.org/presentationml/2006/main">
  <p:tag name="_INSTRUCTOR VIEW19C14C36-AC8E-43BC-9DB6-C2AAF774C7DC|PANE__TAG" val="_"/>
</p:tagLst>
</file>

<file path=ppt/tags/tag252.xml><?xml version="1.0" encoding="utf-8"?>
<p:tagLst xmlns:p="http://schemas.openxmlformats.org/presentationml/2006/main">
  <p:tag name="_INSTRUCTOR VIEW19C14C36-AC8E-43BC-9DB6-C2AAF774C7DC|PANE__TAG" val="_"/>
</p:tagLst>
</file>

<file path=ppt/tags/tag253.xml><?xml version="1.0" encoding="utf-8"?>
<p:tagLst xmlns:p="http://schemas.openxmlformats.org/presentationml/2006/main">
  <p:tag name="_INSTRUCTOR VIEW19C14C36-AC8E-43BC-9DB6-C2AAF774C7DC|PANE__TAG" val="_"/>
</p:tagLst>
</file>

<file path=ppt/tags/tag254.xml><?xml version="1.0" encoding="utf-8"?>
<p:tagLst xmlns:p="http://schemas.openxmlformats.org/presentationml/2006/main">
  <p:tag name="_INSTRUCTOR VIEW19C14C36-AC8E-43BC-9DB6-C2AAF774C7DC|PANE__TAG" val="_"/>
</p:tagLst>
</file>

<file path=ppt/tags/tag255.xml><?xml version="1.0" encoding="utf-8"?>
<p:tagLst xmlns:p="http://schemas.openxmlformats.org/presentationml/2006/main">
  <p:tag name="_INSTRUCTOR VIEW19C14C36-AC8E-43BC-9DB6-C2AAF774C7DC|PANE__TAG" val="_"/>
</p:tagLst>
</file>

<file path=ppt/tags/tag256.xml><?xml version="1.0" encoding="utf-8"?>
<p:tagLst xmlns:p="http://schemas.openxmlformats.org/presentationml/2006/main">
  <p:tag name="_INSTRUCTOR VIEW19C14C36-AC8E-43BC-9DB6-C2AAF774C7DC|PANE__TAG" val="_"/>
</p:tagLst>
</file>

<file path=ppt/tags/tag257.xml><?xml version="1.0" encoding="utf-8"?>
<p:tagLst xmlns:p="http://schemas.openxmlformats.org/presentationml/2006/main">
  <p:tag name="_INSTRUCTOR VIEW19C14C36-AC8E-43BC-9DB6-C2AAF774C7DC|PANE__TAG" val="_"/>
</p:tagLst>
</file>

<file path=ppt/tags/tag258.xml><?xml version="1.0" encoding="utf-8"?>
<p:tagLst xmlns:p="http://schemas.openxmlformats.org/presentationml/2006/main">
  <p:tag name="_INSTRUCTOR VIEW19C14C36-AC8E-43BC-9DB6-C2AAF774C7DC|PANE__TAG" val="_"/>
</p:tagLst>
</file>

<file path=ppt/tags/tag259.xml><?xml version="1.0" encoding="utf-8"?>
<p:tagLst xmlns:p="http://schemas.openxmlformats.org/presentationml/2006/main">
  <p:tag name="_INSTRUCTOR VIEW19C14C36-AC8E-43BC-9DB6-C2AAF774C7DC|PANE__TAG" val="_"/>
</p:tagLst>
</file>

<file path=ppt/tags/tag26.xml><?xml version="1.0" encoding="utf-8"?>
<p:tagLst xmlns:p="http://schemas.openxmlformats.org/presentationml/2006/main">
  <p:tag name="_INSTRUCTOR VIEW19C14C36-AC8E-43BC-9DB6-C2AAF774C7DC|PANE__TAG" val="_"/>
</p:tagLst>
</file>

<file path=ppt/tags/tag260.xml><?xml version="1.0" encoding="utf-8"?>
<p:tagLst xmlns:p="http://schemas.openxmlformats.org/presentationml/2006/main">
  <p:tag name="_INSTRUCTOR VIEW19C14C36-AC8E-43BC-9DB6-C2AAF774C7DC|PANE__TAG" val="_"/>
</p:tagLst>
</file>

<file path=ppt/tags/tag261.xml><?xml version="1.0" encoding="utf-8"?>
<p:tagLst xmlns:p="http://schemas.openxmlformats.org/presentationml/2006/main">
  <p:tag name="_INSTRUCTOR VIEW19C14C36-AC8E-43BC-9DB6-C2AAF774C7DC|PANE__TAG" val="_"/>
</p:tagLst>
</file>

<file path=ppt/tags/tag262.xml><?xml version="1.0" encoding="utf-8"?>
<p:tagLst xmlns:p="http://schemas.openxmlformats.org/presentationml/2006/main">
  <p:tag name="_INSTRUCTOR VIEW19C14C36-AC8E-43BC-9DB6-C2AAF774C7DC|PANE__TAG" val="_"/>
</p:tagLst>
</file>

<file path=ppt/tags/tag263.xml><?xml version="1.0" encoding="utf-8"?>
<p:tagLst xmlns:p="http://schemas.openxmlformats.org/presentationml/2006/main">
  <p:tag name="_INSTRUCTOR VIEW19C14C36-AC8E-43BC-9DB6-C2AAF774C7DC|PANE__TAG" val="_"/>
</p:tagLst>
</file>

<file path=ppt/tags/tag264.xml><?xml version="1.0" encoding="utf-8"?>
<p:tagLst xmlns:p="http://schemas.openxmlformats.org/presentationml/2006/main">
  <p:tag name="_INSTRUCTOR VIEW19C14C36-AC8E-43BC-9DB6-C2AAF774C7DC|PANE__TAG" val="_"/>
</p:tagLst>
</file>

<file path=ppt/tags/tag265.xml><?xml version="1.0" encoding="utf-8"?>
<p:tagLst xmlns:p="http://schemas.openxmlformats.org/presentationml/2006/main">
  <p:tag name="_INSTRUCTOR VIEW19C14C36-AC8E-43BC-9DB6-C2AAF774C7DC|PANE__TAG" val="_"/>
</p:tagLst>
</file>

<file path=ppt/tags/tag266.xml><?xml version="1.0" encoding="utf-8"?>
<p:tagLst xmlns:p="http://schemas.openxmlformats.org/presentationml/2006/main">
  <p:tag name="_INSTRUCTOR VIEW19C14C36-AC8E-43BC-9DB6-C2AAF774C7DC|PANE__TAG" val="_"/>
</p:tagLst>
</file>

<file path=ppt/tags/tag267.xml><?xml version="1.0" encoding="utf-8"?>
<p:tagLst xmlns:p="http://schemas.openxmlformats.org/presentationml/2006/main">
  <p:tag name="_INSTRUCTOR VIEW19C14C36-AC8E-43BC-9DB6-C2AAF774C7DC|PANE__TAG" val="_"/>
</p:tagLst>
</file>

<file path=ppt/tags/tag268.xml><?xml version="1.0" encoding="utf-8"?>
<p:tagLst xmlns:p="http://schemas.openxmlformats.org/presentationml/2006/main">
  <p:tag name="_INSTRUCTOR VIEW19C14C36-AC8E-43BC-9DB6-C2AAF774C7DC|PANE__TAG" val="_"/>
</p:tagLst>
</file>

<file path=ppt/tags/tag269.xml><?xml version="1.0" encoding="utf-8"?>
<p:tagLst xmlns:p="http://schemas.openxmlformats.org/presentationml/2006/main">
  <p:tag name="_INSTRUCTOR VIEW19C14C36-AC8E-43BC-9DB6-C2AAF774C7DC|PANE__TAG" val="_"/>
</p:tagLst>
</file>

<file path=ppt/tags/tag27.xml><?xml version="1.0" encoding="utf-8"?>
<p:tagLst xmlns:p="http://schemas.openxmlformats.org/presentationml/2006/main">
  <p:tag name="_INSTRUCTOR VIEW19C14C36-AC8E-43BC-9DB6-C2AAF774C7DC|PANE__TAG" val="_"/>
</p:tagLst>
</file>

<file path=ppt/tags/tag270.xml><?xml version="1.0" encoding="utf-8"?>
<p:tagLst xmlns:p="http://schemas.openxmlformats.org/presentationml/2006/main">
  <p:tag name="_INSTRUCTOR VIEW19C14C36-AC8E-43BC-9DB6-C2AAF774C7DC|PANE__TAG" val="_"/>
</p:tagLst>
</file>

<file path=ppt/tags/tag271.xml><?xml version="1.0" encoding="utf-8"?>
<p:tagLst xmlns:p="http://schemas.openxmlformats.org/presentationml/2006/main">
  <p:tag name="_INSTRUCTOR VIEW19C14C36-AC8E-43BC-9DB6-C2AAF774C7DC|PANE__TAG" val="_"/>
</p:tagLst>
</file>

<file path=ppt/tags/tag272.xml><?xml version="1.0" encoding="utf-8"?>
<p:tagLst xmlns:p="http://schemas.openxmlformats.org/presentationml/2006/main">
  <p:tag name="_INSTRUCTOR VIEW19C14C36-AC8E-43BC-9DB6-C2AAF774C7DC|PANE__TAG" val="_"/>
</p:tagLst>
</file>

<file path=ppt/tags/tag273.xml><?xml version="1.0" encoding="utf-8"?>
<p:tagLst xmlns:p="http://schemas.openxmlformats.org/presentationml/2006/main">
  <p:tag name="_INSTRUCTOR VIEW19C14C36-AC8E-43BC-9DB6-C2AAF774C7DC|PANE__TAG" val="_"/>
</p:tagLst>
</file>

<file path=ppt/tags/tag274.xml><?xml version="1.0" encoding="utf-8"?>
<p:tagLst xmlns:p="http://schemas.openxmlformats.org/presentationml/2006/main">
  <p:tag name="_INSTRUCTOR VIEW19C14C36-AC8E-43BC-9DB6-C2AAF774C7DC|PANE__TAG" val="_"/>
</p:tagLst>
</file>

<file path=ppt/tags/tag275.xml><?xml version="1.0" encoding="utf-8"?>
<p:tagLst xmlns:p="http://schemas.openxmlformats.org/presentationml/2006/main">
  <p:tag name="_INSTRUCTOR VIEW19C14C36-AC8E-43BC-9DB6-C2AAF774C7DC|PANE__TAG" val="_"/>
</p:tagLst>
</file>

<file path=ppt/tags/tag276.xml><?xml version="1.0" encoding="utf-8"?>
<p:tagLst xmlns:p="http://schemas.openxmlformats.org/presentationml/2006/main">
  <p:tag name="_INSTRUCTOR VIEW19C14C36-AC8E-43BC-9DB6-C2AAF774C7DC|PANE__TAG" val="_"/>
</p:tagLst>
</file>

<file path=ppt/tags/tag277.xml><?xml version="1.0" encoding="utf-8"?>
<p:tagLst xmlns:p="http://schemas.openxmlformats.org/presentationml/2006/main">
  <p:tag name="_INSTRUCTOR VIEW19C14C36-AC8E-43BC-9DB6-C2AAF774C7DC|PANE__TAG" val="_"/>
</p:tagLst>
</file>

<file path=ppt/tags/tag278.xml><?xml version="1.0" encoding="utf-8"?>
<p:tagLst xmlns:p="http://schemas.openxmlformats.org/presentationml/2006/main">
  <p:tag name="_INSTRUCTOR VIEW19C14C36-AC8E-43BC-9DB6-C2AAF774C7DC|PANE__TAG" val="_"/>
</p:tagLst>
</file>

<file path=ppt/tags/tag279.xml><?xml version="1.0" encoding="utf-8"?>
<p:tagLst xmlns:p="http://schemas.openxmlformats.org/presentationml/2006/main">
  <p:tag name="_INSTRUCTOR VIEW19C14C36-AC8E-43BC-9DB6-C2AAF774C7DC|PANE__TAG" val="_"/>
</p:tagLst>
</file>

<file path=ppt/tags/tag28.xml><?xml version="1.0" encoding="utf-8"?>
<p:tagLst xmlns:p="http://schemas.openxmlformats.org/presentationml/2006/main">
  <p:tag name="_INSTRUCTOR VIEW19C14C36-AC8E-43BC-9DB6-C2AAF774C7DC|PANE__TAG" val="_"/>
</p:tagLst>
</file>

<file path=ppt/tags/tag280.xml><?xml version="1.0" encoding="utf-8"?>
<p:tagLst xmlns:p="http://schemas.openxmlformats.org/presentationml/2006/main">
  <p:tag name="_INSTRUCTOR VIEW19C14C36-AC8E-43BC-9DB6-C2AAF774C7DC|PANE__TAG" val="_"/>
</p:tagLst>
</file>

<file path=ppt/tags/tag281.xml><?xml version="1.0" encoding="utf-8"?>
<p:tagLst xmlns:p="http://schemas.openxmlformats.org/presentationml/2006/main">
  <p:tag name="_INSTRUCTOR VIEW19C14C36-AC8E-43BC-9DB6-C2AAF774C7DC|PANE__TAG" val="_"/>
</p:tagLst>
</file>

<file path=ppt/tags/tag282.xml><?xml version="1.0" encoding="utf-8"?>
<p:tagLst xmlns:p="http://schemas.openxmlformats.org/presentationml/2006/main">
  <p:tag name="_INSTRUCTOR VIEW19C14C36-AC8E-43BC-9DB6-C2AAF774C7DC|PANE__TAG" val="_"/>
</p:tagLst>
</file>

<file path=ppt/tags/tag283.xml><?xml version="1.0" encoding="utf-8"?>
<p:tagLst xmlns:p="http://schemas.openxmlformats.org/presentationml/2006/main">
  <p:tag name="_INSTRUCTOR VIEW19C14C36-AC8E-43BC-9DB6-C2AAF774C7DC|PANE__TAG" val="_"/>
</p:tagLst>
</file>

<file path=ppt/tags/tag284.xml><?xml version="1.0" encoding="utf-8"?>
<p:tagLst xmlns:p="http://schemas.openxmlformats.org/presentationml/2006/main">
  <p:tag name="_INSTRUCTOR VIEW19C14C36-AC8E-43BC-9DB6-C2AAF774C7DC|PANE__TAG" val="_"/>
</p:tagLst>
</file>

<file path=ppt/tags/tag285.xml><?xml version="1.0" encoding="utf-8"?>
<p:tagLst xmlns:p="http://schemas.openxmlformats.org/presentationml/2006/main">
  <p:tag name="_INSTRUCTOR VIEW19C14C36-AC8E-43BC-9DB6-C2AAF774C7DC|PANE__TAG" val="_"/>
</p:tagLst>
</file>

<file path=ppt/tags/tag29.xml><?xml version="1.0" encoding="utf-8"?>
<p:tagLst xmlns:p="http://schemas.openxmlformats.org/presentationml/2006/main">
  <p:tag name="_INSTRUCTOR VIEW19C14C36-AC8E-43BC-9DB6-C2AAF774C7DC|PANE__TAG" val="_"/>
</p:tagLst>
</file>

<file path=ppt/tags/tag3.xml><?xml version="1.0" encoding="utf-8"?>
<p:tagLst xmlns:p="http://schemas.openxmlformats.org/presentationml/2006/main">
  <p:tag name="_INSTRUCTOR VIEW19C14C36-AC8E-43BC-9DB6-C2AAF774C7DC|PANE__TAG" val="_"/>
</p:tagLst>
</file>

<file path=ppt/tags/tag30.xml><?xml version="1.0" encoding="utf-8"?>
<p:tagLst xmlns:p="http://schemas.openxmlformats.org/presentationml/2006/main">
  <p:tag name="_INSTRUCTOR VIEW19C14C36-AC8E-43BC-9DB6-C2AAF774C7DC|PANE__TAG" val="_"/>
</p:tagLst>
</file>

<file path=ppt/tags/tag31.xml><?xml version="1.0" encoding="utf-8"?>
<p:tagLst xmlns:p="http://schemas.openxmlformats.org/presentationml/2006/main">
  <p:tag name="_INSTRUCTOR VIEW19C14C36-AC8E-43BC-9DB6-C2AAF774C7DC|PANE__TAG" val="_"/>
</p:tagLst>
</file>

<file path=ppt/tags/tag32.xml><?xml version="1.0" encoding="utf-8"?>
<p:tagLst xmlns:p="http://schemas.openxmlformats.org/presentationml/2006/main">
  <p:tag name="_INSTRUCTOR VIEW19C14C36-AC8E-43BC-9DB6-C2AAF774C7DC|PANE__TAG" val="_"/>
</p:tagLst>
</file>

<file path=ppt/tags/tag33.xml><?xml version="1.0" encoding="utf-8"?>
<p:tagLst xmlns:p="http://schemas.openxmlformats.org/presentationml/2006/main">
  <p:tag name="_INSTRUCTOR VIEW19C14C36-AC8E-43BC-9DB6-C2AAF774C7DC|PANE__TAG" val="_"/>
</p:tagLst>
</file>

<file path=ppt/tags/tag34.xml><?xml version="1.0" encoding="utf-8"?>
<p:tagLst xmlns:p="http://schemas.openxmlformats.org/presentationml/2006/main">
  <p:tag name="_INSTRUCTOR VIEW19C14C36-AC8E-43BC-9DB6-C2AAF774C7DC|PANE__TAG" val="_"/>
</p:tagLst>
</file>

<file path=ppt/tags/tag35.xml><?xml version="1.0" encoding="utf-8"?>
<p:tagLst xmlns:p="http://schemas.openxmlformats.org/presentationml/2006/main">
  <p:tag name="_INSTRUCTOR VIEW19C14C36-AC8E-43BC-9DB6-C2AAF774C7DC|PANE__TAG" val="_"/>
</p:tagLst>
</file>

<file path=ppt/tags/tag36.xml><?xml version="1.0" encoding="utf-8"?>
<p:tagLst xmlns:p="http://schemas.openxmlformats.org/presentationml/2006/main">
  <p:tag name="_INSTRUCTOR VIEW19C14C36-AC8E-43BC-9DB6-C2AAF774C7DC|PANE__TAG" val="_"/>
</p:tagLst>
</file>

<file path=ppt/tags/tag37.xml><?xml version="1.0" encoding="utf-8"?>
<p:tagLst xmlns:p="http://schemas.openxmlformats.org/presentationml/2006/main">
  <p:tag name="_INSTRUCTOR VIEW19C14C36-AC8E-43BC-9DB6-C2AAF774C7DC|PANE__TAG" val="_"/>
</p:tagLst>
</file>

<file path=ppt/tags/tag38.xml><?xml version="1.0" encoding="utf-8"?>
<p:tagLst xmlns:p="http://schemas.openxmlformats.org/presentationml/2006/main">
  <p:tag name="_INSTRUCTOR VIEW19C14C36-AC8E-43BC-9DB6-C2AAF774C7DC|PANE__TAG" val="_"/>
</p:tagLst>
</file>

<file path=ppt/tags/tag39.xml><?xml version="1.0" encoding="utf-8"?>
<p:tagLst xmlns:p="http://schemas.openxmlformats.org/presentationml/2006/main">
  <p:tag name="_INSTRUCTOR VIEW19C14C36-AC8E-43BC-9DB6-C2AAF774C7DC|PANE__TAG" val="_"/>
</p:tagLst>
</file>

<file path=ppt/tags/tag4.xml><?xml version="1.0" encoding="utf-8"?>
<p:tagLst xmlns:p="http://schemas.openxmlformats.org/presentationml/2006/main">
  <p:tag name="_INSTRUCTOR VIEW19C14C36-AC8E-43BC-9DB6-C2AAF774C7DC|PANE__TAG" val="_"/>
</p:tagLst>
</file>

<file path=ppt/tags/tag40.xml><?xml version="1.0" encoding="utf-8"?>
<p:tagLst xmlns:p="http://schemas.openxmlformats.org/presentationml/2006/main">
  <p:tag name="_INSTRUCTOR VIEW19C14C36-AC8E-43BC-9DB6-C2AAF774C7DC|PANE__TAG" val="_"/>
</p:tagLst>
</file>

<file path=ppt/tags/tag41.xml><?xml version="1.0" encoding="utf-8"?>
<p:tagLst xmlns:p="http://schemas.openxmlformats.org/presentationml/2006/main">
  <p:tag name="_INSTRUCTOR VIEW19C14C36-AC8E-43BC-9DB6-C2AAF774C7DC|PANE__TAG" val="_"/>
</p:tagLst>
</file>

<file path=ppt/tags/tag42.xml><?xml version="1.0" encoding="utf-8"?>
<p:tagLst xmlns:p="http://schemas.openxmlformats.org/presentationml/2006/main">
  <p:tag name="_INSTRUCTOR VIEW19C14C36-AC8E-43BC-9DB6-C2AAF774C7DC|PANE__TAG" val="_"/>
</p:tagLst>
</file>

<file path=ppt/tags/tag43.xml><?xml version="1.0" encoding="utf-8"?>
<p:tagLst xmlns:p="http://schemas.openxmlformats.org/presentationml/2006/main">
  <p:tag name="_INSTRUCTOR VIEW19C14C36-AC8E-43BC-9DB6-C2AAF774C7DC|PANE__TAG" val="_"/>
</p:tagLst>
</file>

<file path=ppt/tags/tag44.xml><?xml version="1.0" encoding="utf-8"?>
<p:tagLst xmlns:p="http://schemas.openxmlformats.org/presentationml/2006/main">
  <p:tag name="_INSTRUCTOR VIEW19C14C36-AC8E-43BC-9DB6-C2AAF774C7DC|PANE__TAG" val="_"/>
</p:tagLst>
</file>

<file path=ppt/tags/tag45.xml><?xml version="1.0" encoding="utf-8"?>
<p:tagLst xmlns:p="http://schemas.openxmlformats.org/presentationml/2006/main">
  <p:tag name="_INSTRUCTOR VIEW19C14C36-AC8E-43BC-9DB6-C2AAF774C7DC|PANE__TAG" val="_"/>
</p:tagLst>
</file>

<file path=ppt/tags/tag46.xml><?xml version="1.0" encoding="utf-8"?>
<p:tagLst xmlns:p="http://schemas.openxmlformats.org/presentationml/2006/main">
  <p:tag name="_INSTRUCTOR VIEW19C14C36-AC8E-43BC-9DB6-C2AAF774C7DC|PANE__TAG" val="_"/>
</p:tagLst>
</file>

<file path=ppt/tags/tag47.xml><?xml version="1.0" encoding="utf-8"?>
<p:tagLst xmlns:p="http://schemas.openxmlformats.org/presentationml/2006/main">
  <p:tag name="_INSTRUCTOR VIEW19C14C36-AC8E-43BC-9DB6-C2AAF774C7DC|PANE__TAG" val="_"/>
</p:tagLst>
</file>

<file path=ppt/tags/tag48.xml><?xml version="1.0" encoding="utf-8"?>
<p:tagLst xmlns:p="http://schemas.openxmlformats.org/presentationml/2006/main">
  <p:tag name="_INSTRUCTOR VIEW19C14C36-AC8E-43BC-9DB6-C2AAF774C7DC|PANE__TAG" val="_"/>
</p:tagLst>
</file>

<file path=ppt/tags/tag49.xml><?xml version="1.0" encoding="utf-8"?>
<p:tagLst xmlns:p="http://schemas.openxmlformats.org/presentationml/2006/main">
  <p:tag name="_INSTRUCTOR VIEW19C14C36-AC8E-43BC-9DB6-C2AAF774C7DC|PANE__TAG" val="_"/>
</p:tagLst>
</file>

<file path=ppt/tags/tag5.xml><?xml version="1.0" encoding="utf-8"?>
<p:tagLst xmlns:p="http://schemas.openxmlformats.org/presentationml/2006/main">
  <p:tag name="_INSTRUCTOR VIEW19C14C36-AC8E-43BC-9DB6-C2AAF774C7DC|PANE__TAG" val="_"/>
</p:tagLst>
</file>

<file path=ppt/tags/tag50.xml><?xml version="1.0" encoding="utf-8"?>
<p:tagLst xmlns:p="http://schemas.openxmlformats.org/presentationml/2006/main">
  <p:tag name="_INSTRUCTOR VIEW19C14C36-AC8E-43BC-9DB6-C2AAF774C7DC|PANE__TAG" val="_"/>
</p:tagLst>
</file>

<file path=ppt/tags/tag51.xml><?xml version="1.0" encoding="utf-8"?>
<p:tagLst xmlns:p="http://schemas.openxmlformats.org/presentationml/2006/main">
  <p:tag name="_INSTRUCTOR VIEW19C14C36-AC8E-43BC-9DB6-C2AAF774C7DC|PANE__TAG" val="_"/>
</p:tagLst>
</file>

<file path=ppt/tags/tag52.xml><?xml version="1.0" encoding="utf-8"?>
<p:tagLst xmlns:p="http://schemas.openxmlformats.org/presentationml/2006/main">
  <p:tag name="_INSTRUCTOR VIEW19C14C36-AC8E-43BC-9DB6-C2AAF774C7DC|PANE__TAG" val="_"/>
</p:tagLst>
</file>

<file path=ppt/tags/tag53.xml><?xml version="1.0" encoding="utf-8"?>
<p:tagLst xmlns:p="http://schemas.openxmlformats.org/presentationml/2006/main">
  <p:tag name="_INSTRUCTOR VIEW19C14C36-AC8E-43BC-9DB6-C2AAF774C7DC|PANE__TAG" val="_"/>
</p:tagLst>
</file>

<file path=ppt/tags/tag54.xml><?xml version="1.0" encoding="utf-8"?>
<p:tagLst xmlns:p="http://schemas.openxmlformats.org/presentationml/2006/main">
  <p:tag name="_INSTRUCTOR VIEW19C14C36-AC8E-43BC-9DB6-C2AAF774C7DC|PANE__TAG" val="_"/>
</p:tagLst>
</file>

<file path=ppt/tags/tag55.xml><?xml version="1.0" encoding="utf-8"?>
<p:tagLst xmlns:p="http://schemas.openxmlformats.org/presentationml/2006/main">
  <p:tag name="_INSTRUCTOR VIEW19C14C36-AC8E-43BC-9DB6-C2AAF774C7DC|PANE__TAG" val="_"/>
</p:tagLst>
</file>

<file path=ppt/tags/tag56.xml><?xml version="1.0" encoding="utf-8"?>
<p:tagLst xmlns:p="http://schemas.openxmlformats.org/presentationml/2006/main">
  <p:tag name="_INSTRUCTOR VIEW19C14C36-AC8E-43BC-9DB6-C2AAF774C7DC|PANE__TAG" val="_"/>
</p:tagLst>
</file>

<file path=ppt/tags/tag57.xml><?xml version="1.0" encoding="utf-8"?>
<p:tagLst xmlns:p="http://schemas.openxmlformats.org/presentationml/2006/main">
  <p:tag name="_INSTRUCTOR VIEW19C14C36-AC8E-43BC-9DB6-C2AAF774C7DC|PANE__TAG" val="_"/>
</p:tagLst>
</file>

<file path=ppt/tags/tag58.xml><?xml version="1.0" encoding="utf-8"?>
<p:tagLst xmlns:p="http://schemas.openxmlformats.org/presentationml/2006/main">
  <p:tag name="_INSTRUCTOR VIEW19C14C36-AC8E-43BC-9DB6-C2AAF774C7DC|PANE__TAG" val="_"/>
</p:tagLst>
</file>

<file path=ppt/tags/tag59.xml><?xml version="1.0" encoding="utf-8"?>
<p:tagLst xmlns:p="http://schemas.openxmlformats.org/presentationml/2006/main">
  <p:tag name="_INSTRUCTOR VIEW19C14C36-AC8E-43BC-9DB6-C2AAF774C7DC|PANE__TAG" val="_"/>
</p:tagLst>
</file>

<file path=ppt/tags/tag6.xml><?xml version="1.0" encoding="utf-8"?>
<p:tagLst xmlns:p="http://schemas.openxmlformats.org/presentationml/2006/main">
  <p:tag name="_INSTRUCTOR VIEW19C14C36-AC8E-43BC-9DB6-C2AAF774C7DC|PANE__TAG" val="_"/>
</p:tagLst>
</file>

<file path=ppt/tags/tag60.xml><?xml version="1.0" encoding="utf-8"?>
<p:tagLst xmlns:p="http://schemas.openxmlformats.org/presentationml/2006/main">
  <p:tag name="_INSTRUCTOR VIEW19C14C36-AC8E-43BC-9DB6-C2AAF774C7DC|PANE__TAG" val="_"/>
</p:tagLst>
</file>

<file path=ppt/tags/tag61.xml><?xml version="1.0" encoding="utf-8"?>
<p:tagLst xmlns:p="http://schemas.openxmlformats.org/presentationml/2006/main">
  <p:tag name="_INSTRUCTOR VIEW19C14C36-AC8E-43BC-9DB6-C2AAF774C7DC|PANE__TAG" val="_"/>
</p:tagLst>
</file>

<file path=ppt/tags/tag62.xml><?xml version="1.0" encoding="utf-8"?>
<p:tagLst xmlns:p="http://schemas.openxmlformats.org/presentationml/2006/main">
  <p:tag name="_INSTRUCTOR VIEW19C14C36-AC8E-43BC-9DB6-C2AAF774C7DC|PANE__TAG" val="_"/>
</p:tagLst>
</file>

<file path=ppt/tags/tag63.xml><?xml version="1.0" encoding="utf-8"?>
<p:tagLst xmlns:p="http://schemas.openxmlformats.org/presentationml/2006/main">
  <p:tag name="_INSTRUCTOR VIEW19C14C36-AC8E-43BC-9DB6-C2AAF774C7DC|PANE__TAG" val="_"/>
</p:tagLst>
</file>

<file path=ppt/tags/tag64.xml><?xml version="1.0" encoding="utf-8"?>
<p:tagLst xmlns:p="http://schemas.openxmlformats.org/presentationml/2006/main">
  <p:tag name="_INSTRUCTOR VIEW19C14C36-AC8E-43BC-9DB6-C2AAF774C7DC|PANE__TAG" val="_"/>
</p:tagLst>
</file>

<file path=ppt/tags/tag65.xml><?xml version="1.0" encoding="utf-8"?>
<p:tagLst xmlns:p="http://schemas.openxmlformats.org/presentationml/2006/main">
  <p:tag name="_INSTRUCTOR VIEW19C14C36-AC8E-43BC-9DB6-C2AAF774C7DC|PANE__TAG" val="_"/>
</p:tagLst>
</file>

<file path=ppt/tags/tag66.xml><?xml version="1.0" encoding="utf-8"?>
<p:tagLst xmlns:p="http://schemas.openxmlformats.org/presentationml/2006/main">
  <p:tag name="_INSTRUCTOR VIEW19C14C36-AC8E-43BC-9DB6-C2AAF774C7DC|PANE__TAG" val="_"/>
</p:tagLst>
</file>

<file path=ppt/tags/tag67.xml><?xml version="1.0" encoding="utf-8"?>
<p:tagLst xmlns:p="http://schemas.openxmlformats.org/presentationml/2006/main">
  <p:tag name="_INSTRUCTOR VIEW19C14C36-AC8E-43BC-9DB6-C2AAF774C7DC|PANE__TAG" val="_"/>
</p:tagLst>
</file>

<file path=ppt/tags/tag68.xml><?xml version="1.0" encoding="utf-8"?>
<p:tagLst xmlns:p="http://schemas.openxmlformats.org/presentationml/2006/main">
  <p:tag name="_INSTRUCTOR VIEW19C14C36-AC8E-43BC-9DB6-C2AAF774C7DC|PANE__TAG" val="_"/>
</p:tagLst>
</file>

<file path=ppt/tags/tag69.xml><?xml version="1.0" encoding="utf-8"?>
<p:tagLst xmlns:p="http://schemas.openxmlformats.org/presentationml/2006/main">
  <p:tag name="_INSTRUCTOR VIEW19C14C36-AC8E-43BC-9DB6-C2AAF774C7DC|PANE__TAG" val="_"/>
</p:tagLst>
</file>

<file path=ppt/tags/tag7.xml><?xml version="1.0" encoding="utf-8"?>
<p:tagLst xmlns:p="http://schemas.openxmlformats.org/presentationml/2006/main">
  <p:tag name="_INSTRUCTOR VIEW19C14C36-AC8E-43BC-9DB6-C2AAF774C7DC|PANE__TAG" val="_"/>
</p:tagLst>
</file>

<file path=ppt/tags/tag70.xml><?xml version="1.0" encoding="utf-8"?>
<p:tagLst xmlns:p="http://schemas.openxmlformats.org/presentationml/2006/main">
  <p:tag name="_INSTRUCTOR VIEW19C14C36-AC8E-43BC-9DB6-C2AAF774C7DC|PANE__TAG" val="_"/>
</p:tagLst>
</file>

<file path=ppt/tags/tag71.xml><?xml version="1.0" encoding="utf-8"?>
<p:tagLst xmlns:p="http://schemas.openxmlformats.org/presentationml/2006/main">
  <p:tag name="_INSTRUCTOR VIEW19C14C36-AC8E-43BC-9DB6-C2AAF774C7DC|PANE__TAG" val="_"/>
</p:tagLst>
</file>

<file path=ppt/tags/tag72.xml><?xml version="1.0" encoding="utf-8"?>
<p:tagLst xmlns:p="http://schemas.openxmlformats.org/presentationml/2006/main">
  <p:tag name="_INSTRUCTOR VIEW19C14C36-AC8E-43BC-9DB6-C2AAF774C7DC|PANE__TAG" val="_"/>
</p:tagLst>
</file>

<file path=ppt/tags/tag73.xml><?xml version="1.0" encoding="utf-8"?>
<p:tagLst xmlns:p="http://schemas.openxmlformats.org/presentationml/2006/main">
  <p:tag name="_INSTRUCTOR VIEW19C14C36-AC8E-43BC-9DB6-C2AAF774C7DC|PANE__TAG" val="_"/>
</p:tagLst>
</file>

<file path=ppt/tags/tag74.xml><?xml version="1.0" encoding="utf-8"?>
<p:tagLst xmlns:p="http://schemas.openxmlformats.org/presentationml/2006/main">
  <p:tag name="_INSTRUCTOR VIEW19C14C36-AC8E-43BC-9DB6-C2AAF774C7DC|PANE__TAG" val="_"/>
</p:tagLst>
</file>

<file path=ppt/tags/tag75.xml><?xml version="1.0" encoding="utf-8"?>
<p:tagLst xmlns:p="http://schemas.openxmlformats.org/presentationml/2006/main">
  <p:tag name="_INSTRUCTOR VIEW19C14C36-AC8E-43BC-9DB6-C2AAF774C7DC|PANE__TAG" val="_"/>
</p:tagLst>
</file>

<file path=ppt/tags/tag76.xml><?xml version="1.0" encoding="utf-8"?>
<p:tagLst xmlns:p="http://schemas.openxmlformats.org/presentationml/2006/main">
  <p:tag name="_INSTRUCTOR VIEW19C14C36-AC8E-43BC-9DB6-C2AAF774C7DC|PANE__TAG" val="_"/>
</p:tagLst>
</file>

<file path=ppt/tags/tag77.xml><?xml version="1.0" encoding="utf-8"?>
<p:tagLst xmlns:p="http://schemas.openxmlformats.org/presentationml/2006/main">
  <p:tag name="_INSTRUCTOR VIEW19C14C36-AC8E-43BC-9DB6-C2AAF774C7DC|PANE__TAG" val="_"/>
</p:tagLst>
</file>

<file path=ppt/tags/tag78.xml><?xml version="1.0" encoding="utf-8"?>
<p:tagLst xmlns:p="http://schemas.openxmlformats.org/presentationml/2006/main">
  <p:tag name="_INSTRUCTOR VIEW19C14C36-AC8E-43BC-9DB6-C2AAF774C7DC|PANE__TAG" val="_"/>
</p:tagLst>
</file>

<file path=ppt/tags/tag79.xml><?xml version="1.0" encoding="utf-8"?>
<p:tagLst xmlns:p="http://schemas.openxmlformats.org/presentationml/2006/main">
  <p:tag name="_INSTRUCTOR VIEW19C14C36-AC8E-43BC-9DB6-C2AAF774C7DC|PANE__TAG" val="_"/>
</p:tagLst>
</file>

<file path=ppt/tags/tag8.xml><?xml version="1.0" encoding="utf-8"?>
<p:tagLst xmlns:p="http://schemas.openxmlformats.org/presentationml/2006/main">
  <p:tag name="_INSTRUCTOR VIEW19C14C36-AC8E-43BC-9DB6-C2AAF774C7DC|PANE__TAG" val="_"/>
</p:tagLst>
</file>

<file path=ppt/tags/tag80.xml><?xml version="1.0" encoding="utf-8"?>
<p:tagLst xmlns:p="http://schemas.openxmlformats.org/presentationml/2006/main">
  <p:tag name="_INSTRUCTOR VIEW19C14C36-AC8E-43BC-9DB6-C2AAF774C7DC|PANE__TAG" val="_"/>
</p:tagLst>
</file>

<file path=ppt/tags/tag81.xml><?xml version="1.0" encoding="utf-8"?>
<p:tagLst xmlns:p="http://schemas.openxmlformats.org/presentationml/2006/main">
  <p:tag name="_INSTRUCTOR VIEW19C14C36-AC8E-43BC-9DB6-C2AAF774C7DC|PANE__TAG" val="_"/>
</p:tagLst>
</file>

<file path=ppt/tags/tag82.xml><?xml version="1.0" encoding="utf-8"?>
<p:tagLst xmlns:p="http://schemas.openxmlformats.org/presentationml/2006/main">
  <p:tag name="_INSTRUCTOR VIEW19C14C36-AC8E-43BC-9DB6-C2AAF774C7DC|PANE__TAG" val="_"/>
</p:tagLst>
</file>

<file path=ppt/tags/tag83.xml><?xml version="1.0" encoding="utf-8"?>
<p:tagLst xmlns:p="http://schemas.openxmlformats.org/presentationml/2006/main">
  <p:tag name="_INSTRUCTOR VIEW19C14C36-AC8E-43BC-9DB6-C2AAF774C7DC|PANE__TAG" val="_"/>
</p:tagLst>
</file>

<file path=ppt/tags/tag84.xml><?xml version="1.0" encoding="utf-8"?>
<p:tagLst xmlns:p="http://schemas.openxmlformats.org/presentationml/2006/main">
  <p:tag name="_INSTRUCTOR VIEW19C14C36-AC8E-43BC-9DB6-C2AAF774C7DC|PANE__TAG" val="_"/>
</p:tagLst>
</file>

<file path=ppt/tags/tag85.xml><?xml version="1.0" encoding="utf-8"?>
<p:tagLst xmlns:p="http://schemas.openxmlformats.org/presentationml/2006/main">
  <p:tag name="_INSTRUCTOR VIEW19C14C36-AC8E-43BC-9DB6-C2AAF774C7DC|PANE__TAG" val="_"/>
</p:tagLst>
</file>

<file path=ppt/tags/tag86.xml><?xml version="1.0" encoding="utf-8"?>
<p:tagLst xmlns:p="http://schemas.openxmlformats.org/presentationml/2006/main">
  <p:tag name="_INSTRUCTOR VIEW19C14C36-AC8E-43BC-9DB6-C2AAF774C7DC|PANE__TAG" val="_"/>
</p:tagLst>
</file>

<file path=ppt/tags/tag87.xml><?xml version="1.0" encoding="utf-8"?>
<p:tagLst xmlns:p="http://schemas.openxmlformats.org/presentationml/2006/main">
  <p:tag name="_INSTRUCTOR VIEW19C14C36-AC8E-43BC-9DB6-C2AAF774C7DC|PANE__TAG" val="_"/>
</p:tagLst>
</file>

<file path=ppt/tags/tag88.xml><?xml version="1.0" encoding="utf-8"?>
<p:tagLst xmlns:p="http://schemas.openxmlformats.org/presentationml/2006/main">
  <p:tag name="_INSTRUCTOR VIEW19C14C36-AC8E-43BC-9DB6-C2AAF774C7DC|PANE__TAG" val="_"/>
</p:tagLst>
</file>

<file path=ppt/tags/tag89.xml><?xml version="1.0" encoding="utf-8"?>
<p:tagLst xmlns:p="http://schemas.openxmlformats.org/presentationml/2006/main">
  <p:tag name="_INSTRUCTOR VIEW19C14C36-AC8E-43BC-9DB6-C2AAF774C7DC|PANE__TAG" val="_"/>
</p:tagLst>
</file>

<file path=ppt/tags/tag9.xml><?xml version="1.0" encoding="utf-8"?>
<p:tagLst xmlns:p="http://schemas.openxmlformats.org/presentationml/2006/main">
  <p:tag name="_INSTRUCTOR VIEW19C14C36-AC8E-43BC-9DB6-C2AAF774C7DC|PANE__TAG" val="_"/>
</p:tagLst>
</file>

<file path=ppt/tags/tag90.xml><?xml version="1.0" encoding="utf-8"?>
<p:tagLst xmlns:p="http://schemas.openxmlformats.org/presentationml/2006/main">
  <p:tag name="_INSTRUCTOR VIEW19C14C36-AC8E-43BC-9DB6-C2AAF774C7DC|PANE__TAG" val="_"/>
</p:tagLst>
</file>

<file path=ppt/tags/tag91.xml><?xml version="1.0" encoding="utf-8"?>
<p:tagLst xmlns:p="http://schemas.openxmlformats.org/presentationml/2006/main">
  <p:tag name="_INSTRUCTOR VIEW19C14C36-AC8E-43BC-9DB6-C2AAF774C7DC|PANE__TAG" val="_"/>
</p:tagLst>
</file>

<file path=ppt/tags/tag92.xml><?xml version="1.0" encoding="utf-8"?>
<p:tagLst xmlns:p="http://schemas.openxmlformats.org/presentationml/2006/main">
  <p:tag name="_INSTRUCTOR VIEW19C14C36-AC8E-43BC-9DB6-C2AAF774C7DC|PANE__TAG" val="_"/>
</p:tagLst>
</file>

<file path=ppt/tags/tag93.xml><?xml version="1.0" encoding="utf-8"?>
<p:tagLst xmlns:p="http://schemas.openxmlformats.org/presentationml/2006/main">
  <p:tag name="_INSTRUCTOR VIEW19C14C36-AC8E-43BC-9DB6-C2AAF774C7DC|PANE__TAG" val="_"/>
</p:tagLst>
</file>

<file path=ppt/tags/tag94.xml><?xml version="1.0" encoding="utf-8"?>
<p:tagLst xmlns:p="http://schemas.openxmlformats.org/presentationml/2006/main">
  <p:tag name="_INSTRUCTOR VIEW19C14C36-AC8E-43BC-9DB6-C2AAF774C7DC|PANE__TAG" val="_"/>
</p:tagLst>
</file>

<file path=ppt/tags/tag95.xml><?xml version="1.0" encoding="utf-8"?>
<p:tagLst xmlns:p="http://schemas.openxmlformats.org/presentationml/2006/main">
  <p:tag name="_INSTRUCTOR VIEW19C14C36-AC8E-43BC-9DB6-C2AAF774C7DC|PANE__TAG" val="_"/>
</p:tagLst>
</file>

<file path=ppt/tags/tag96.xml><?xml version="1.0" encoding="utf-8"?>
<p:tagLst xmlns:p="http://schemas.openxmlformats.org/presentationml/2006/main">
  <p:tag name="_INSTRUCTOR VIEW19C14C36-AC8E-43BC-9DB6-C2AAF774C7DC|PANE__TAG" val="_"/>
</p:tagLst>
</file>

<file path=ppt/tags/tag97.xml><?xml version="1.0" encoding="utf-8"?>
<p:tagLst xmlns:p="http://schemas.openxmlformats.org/presentationml/2006/main">
  <p:tag name="_INSTRUCTOR VIEW19C14C36-AC8E-43BC-9DB6-C2AAF774C7DC|PANE__TAG" val="_"/>
</p:tagLst>
</file>

<file path=ppt/tags/tag98.xml><?xml version="1.0" encoding="utf-8"?>
<p:tagLst xmlns:p="http://schemas.openxmlformats.org/presentationml/2006/main">
  <p:tag name="_INSTRUCTOR VIEW19C14C36-AC8E-43BC-9DB6-C2AAF774C7DC|PANE__TAG" val="_"/>
</p:tagLst>
</file>

<file path=ppt/tags/tag99.xml><?xml version="1.0" encoding="utf-8"?>
<p:tagLst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0</TotalTime>
  <Words>5504</Words>
  <Application>WPS Presentation</Application>
  <PresentationFormat>On-screen Show (4:3)</PresentationFormat>
  <Paragraphs>508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7" baseType="lpstr">
      <vt:lpstr>Arial</vt:lpstr>
      <vt:lpstr>SimSun</vt:lpstr>
      <vt:lpstr>Wingdings</vt:lpstr>
      <vt:lpstr>Verdana</vt:lpstr>
      <vt:lpstr>Monotype Sorts</vt:lpstr>
      <vt:lpstr>Wingdings</vt:lpstr>
      <vt:lpstr>Times New Roman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vmvra</cp:lastModifiedBy>
  <cp:revision>410</cp:revision>
  <dcterms:created xsi:type="dcterms:W3CDTF">2021-11-12T05:30:30Z</dcterms:created>
  <dcterms:modified xsi:type="dcterms:W3CDTF">2021-11-12T05:32:31Z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93DE176A9CB645B886812C9049397A5F</vt:lpwstr>
  </property>
  <property fmtid="{D5CDD505-2E9C-101B-9397-08002B2CF9AE}" pid="4" name="KSOProductBuildVer">
    <vt:lpwstr>1033-11.2.0.10351</vt:lpwstr>
  </property>
</Properties>
</file>